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10" r:id="rId2"/>
    <p:sldId id="520" r:id="rId3"/>
    <p:sldId id="553" r:id="rId4"/>
    <p:sldId id="515" r:id="rId5"/>
    <p:sldId id="517" r:id="rId6"/>
    <p:sldId id="563" r:id="rId7"/>
    <p:sldId id="564" r:id="rId8"/>
    <p:sldId id="565" r:id="rId9"/>
    <p:sldId id="566" r:id="rId10"/>
    <p:sldId id="518" r:id="rId11"/>
    <p:sldId id="567" r:id="rId12"/>
    <p:sldId id="544" r:id="rId13"/>
    <p:sldId id="545" r:id="rId14"/>
    <p:sldId id="562" r:id="rId15"/>
    <p:sldId id="525" r:id="rId16"/>
    <p:sldId id="532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69" r:id="rId25"/>
    <p:sldId id="540" r:id="rId26"/>
    <p:sldId id="556" r:id="rId27"/>
    <p:sldId id="557" r:id="rId28"/>
    <p:sldId id="558" r:id="rId29"/>
    <p:sldId id="559" r:id="rId30"/>
    <p:sldId id="560" r:id="rId31"/>
    <p:sldId id="561" r:id="rId32"/>
    <p:sldId id="568" r:id="rId33"/>
  </p:sldIdLst>
  <p:sldSz cx="9906000" cy="6858000" type="A4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8968" autoAdjust="0"/>
  </p:normalViewPr>
  <p:slideViewPr>
    <p:cSldViewPr>
      <p:cViewPr varScale="1">
        <p:scale>
          <a:sx n="65" d="100"/>
          <a:sy n="65" d="100"/>
        </p:scale>
        <p:origin x="1350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F5239-9689-4293-85EF-E5309658FE2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B6056-B38B-4A6B-AE2D-F28DAA044005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D4451963-0F92-4FEC-BF9C-667A5C374104}" type="parTrans" cxnId="{7E2863E2-A33F-4C79-920E-47439B779878}">
      <dgm:prSet/>
      <dgm:spPr/>
      <dgm:t>
        <a:bodyPr/>
        <a:lstStyle/>
        <a:p>
          <a:endParaRPr lang="en-US"/>
        </a:p>
      </dgm:t>
    </dgm:pt>
    <dgm:pt modelId="{5F76BD22-FD8D-4D2D-9B05-4131A64E3DC0}" type="sibTrans" cxnId="{7E2863E2-A33F-4C79-920E-47439B779878}">
      <dgm:prSet/>
      <dgm:spPr/>
      <dgm:t>
        <a:bodyPr/>
        <a:lstStyle/>
        <a:p>
          <a:endParaRPr lang="en-US"/>
        </a:p>
      </dgm:t>
    </dgm:pt>
    <dgm:pt modelId="{8915AA31-FF87-4F3A-AEBF-43277EF4108C}">
      <dgm:prSet phldrT="[Text]" custT="1"/>
      <dgm:spPr/>
      <dgm:t>
        <a:bodyPr/>
        <a:lstStyle/>
        <a:p>
          <a:r>
            <a:rPr lang="en-US" sz="4800" b="1" dirty="0" smtClean="0"/>
            <a:t>MONOLOG </a:t>
          </a:r>
          <a:endParaRPr lang="en-US" sz="4800" b="1" dirty="0"/>
        </a:p>
      </dgm:t>
    </dgm:pt>
    <dgm:pt modelId="{F8E23303-5C1A-4AA0-AF12-8721FBB25BFC}" type="parTrans" cxnId="{1715FE7C-0F5B-45FC-B0D9-8E3FF789A521}">
      <dgm:prSet/>
      <dgm:spPr/>
      <dgm:t>
        <a:bodyPr/>
        <a:lstStyle/>
        <a:p>
          <a:endParaRPr lang="en-US"/>
        </a:p>
      </dgm:t>
    </dgm:pt>
    <dgm:pt modelId="{34826369-B79F-4205-BEE2-73E6CCC1C906}" type="sibTrans" cxnId="{1715FE7C-0F5B-45FC-B0D9-8E3FF789A521}">
      <dgm:prSet/>
      <dgm:spPr/>
      <dgm:t>
        <a:bodyPr/>
        <a:lstStyle/>
        <a:p>
          <a:endParaRPr lang="en-US"/>
        </a:p>
      </dgm:t>
    </dgm:pt>
    <dgm:pt modelId="{D7C9DA1B-EB85-4E22-A779-ED1FB1752731}" type="pres">
      <dgm:prSet presAssocID="{82AF5239-9689-4293-85EF-E5309658FE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F9127B-DC84-4D94-AD5D-1331651AECDB}" type="pres">
      <dgm:prSet presAssocID="{502B6056-B38B-4A6B-AE2D-F28DAA044005}" presName="posSpace" presStyleCnt="0"/>
      <dgm:spPr/>
    </dgm:pt>
    <dgm:pt modelId="{EA779BF1-52C0-4369-BF3D-3F164A871251}" type="pres">
      <dgm:prSet presAssocID="{502B6056-B38B-4A6B-AE2D-F28DAA044005}" presName="vertFlow" presStyleCnt="0"/>
      <dgm:spPr/>
    </dgm:pt>
    <dgm:pt modelId="{01361AE4-A32B-4A9C-A360-39D2620DE3DD}" type="pres">
      <dgm:prSet presAssocID="{502B6056-B38B-4A6B-AE2D-F28DAA044005}" presName="topSpace" presStyleCnt="0"/>
      <dgm:spPr/>
    </dgm:pt>
    <dgm:pt modelId="{702874AD-989C-46AA-BD1F-ECA9A23DD6F4}" type="pres">
      <dgm:prSet presAssocID="{502B6056-B38B-4A6B-AE2D-F28DAA044005}" presName="firstComp" presStyleCnt="0"/>
      <dgm:spPr/>
    </dgm:pt>
    <dgm:pt modelId="{AF6CE40C-B779-444B-A1F4-7B643388D1E6}" type="pres">
      <dgm:prSet presAssocID="{502B6056-B38B-4A6B-AE2D-F28DAA044005}" presName="firstChild" presStyleLbl="bgAccFollowNode1" presStyleIdx="0" presStyleCnt="1" custScaleX="282033" custLinFactNeighborX="-1686" custLinFactNeighborY="-26928"/>
      <dgm:spPr/>
      <dgm:t>
        <a:bodyPr/>
        <a:lstStyle/>
        <a:p>
          <a:endParaRPr lang="en-US"/>
        </a:p>
      </dgm:t>
    </dgm:pt>
    <dgm:pt modelId="{38912DE1-CB40-4C96-A7D4-8F63E48ACF1E}" type="pres">
      <dgm:prSet presAssocID="{502B6056-B38B-4A6B-AE2D-F28DAA04400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98ED1-57F3-4DC1-9EC1-3EC497ACF606}" type="pres">
      <dgm:prSet presAssocID="{502B6056-B38B-4A6B-AE2D-F28DAA044005}" presName="negSpace" presStyleCnt="0"/>
      <dgm:spPr/>
    </dgm:pt>
    <dgm:pt modelId="{18F43426-712E-402C-998C-E4A4B622109E}" type="pres">
      <dgm:prSet presAssocID="{502B6056-B38B-4A6B-AE2D-F28DAA044005}" presName="circle" presStyleLbl="node1" presStyleIdx="0" presStyleCnt="1" custLinFactX="-219719" custLinFactNeighborX="-300000" custLinFactNeighborY="14399"/>
      <dgm:spPr/>
      <dgm:t>
        <a:bodyPr/>
        <a:lstStyle/>
        <a:p>
          <a:endParaRPr lang="en-US"/>
        </a:p>
      </dgm:t>
    </dgm:pt>
  </dgm:ptLst>
  <dgm:cxnLst>
    <dgm:cxn modelId="{7E2863E2-A33F-4C79-920E-47439B779878}" srcId="{82AF5239-9689-4293-85EF-E5309658FE23}" destId="{502B6056-B38B-4A6B-AE2D-F28DAA044005}" srcOrd="0" destOrd="0" parTransId="{D4451963-0F92-4FEC-BF9C-667A5C374104}" sibTransId="{5F76BD22-FD8D-4D2D-9B05-4131A64E3DC0}"/>
    <dgm:cxn modelId="{86278B94-69E4-45F9-9286-65F8D736A165}" type="presOf" srcId="{8915AA31-FF87-4F3A-AEBF-43277EF4108C}" destId="{38912DE1-CB40-4C96-A7D4-8F63E48ACF1E}" srcOrd="1" destOrd="0" presId="urn:microsoft.com/office/officeart/2005/8/layout/hList9"/>
    <dgm:cxn modelId="{1715FE7C-0F5B-45FC-B0D9-8E3FF789A521}" srcId="{502B6056-B38B-4A6B-AE2D-F28DAA044005}" destId="{8915AA31-FF87-4F3A-AEBF-43277EF4108C}" srcOrd="0" destOrd="0" parTransId="{F8E23303-5C1A-4AA0-AF12-8721FBB25BFC}" sibTransId="{34826369-B79F-4205-BEE2-73E6CCC1C906}"/>
    <dgm:cxn modelId="{93C4FFED-1DAE-4998-AC44-EE2156D99B14}" type="presOf" srcId="{502B6056-B38B-4A6B-AE2D-F28DAA044005}" destId="{18F43426-712E-402C-998C-E4A4B622109E}" srcOrd="0" destOrd="0" presId="urn:microsoft.com/office/officeart/2005/8/layout/hList9"/>
    <dgm:cxn modelId="{44E441BC-4037-4433-8468-F0E2CCBB46D4}" type="presOf" srcId="{8915AA31-FF87-4F3A-AEBF-43277EF4108C}" destId="{AF6CE40C-B779-444B-A1F4-7B643388D1E6}" srcOrd="0" destOrd="0" presId="urn:microsoft.com/office/officeart/2005/8/layout/hList9"/>
    <dgm:cxn modelId="{1C4A073A-AD7E-4403-9019-9C116838B69B}" type="presOf" srcId="{82AF5239-9689-4293-85EF-E5309658FE23}" destId="{D7C9DA1B-EB85-4E22-A779-ED1FB1752731}" srcOrd="0" destOrd="0" presId="urn:microsoft.com/office/officeart/2005/8/layout/hList9"/>
    <dgm:cxn modelId="{D9D45558-88A8-42C5-A514-D83CC5C18F36}" type="presParOf" srcId="{D7C9DA1B-EB85-4E22-A779-ED1FB1752731}" destId="{38F9127B-DC84-4D94-AD5D-1331651AECDB}" srcOrd="0" destOrd="0" presId="urn:microsoft.com/office/officeart/2005/8/layout/hList9"/>
    <dgm:cxn modelId="{4885C5E8-47EC-4BB1-B4E6-35007A47527C}" type="presParOf" srcId="{D7C9DA1B-EB85-4E22-A779-ED1FB1752731}" destId="{EA779BF1-52C0-4369-BF3D-3F164A871251}" srcOrd="1" destOrd="0" presId="urn:microsoft.com/office/officeart/2005/8/layout/hList9"/>
    <dgm:cxn modelId="{B469DCAF-82BF-4739-85BF-42C6A7372E9E}" type="presParOf" srcId="{EA779BF1-52C0-4369-BF3D-3F164A871251}" destId="{01361AE4-A32B-4A9C-A360-39D2620DE3DD}" srcOrd="0" destOrd="0" presId="urn:microsoft.com/office/officeart/2005/8/layout/hList9"/>
    <dgm:cxn modelId="{D273CF10-16A2-4C0A-9FBD-9CD616F19D4A}" type="presParOf" srcId="{EA779BF1-52C0-4369-BF3D-3F164A871251}" destId="{702874AD-989C-46AA-BD1F-ECA9A23DD6F4}" srcOrd="1" destOrd="0" presId="urn:microsoft.com/office/officeart/2005/8/layout/hList9"/>
    <dgm:cxn modelId="{62CE1BAB-BC5D-4E56-A7DF-A197BF4697F8}" type="presParOf" srcId="{702874AD-989C-46AA-BD1F-ECA9A23DD6F4}" destId="{AF6CE40C-B779-444B-A1F4-7B643388D1E6}" srcOrd="0" destOrd="0" presId="urn:microsoft.com/office/officeart/2005/8/layout/hList9"/>
    <dgm:cxn modelId="{95ED11CC-7149-49AF-8332-46D991E5C2FB}" type="presParOf" srcId="{702874AD-989C-46AA-BD1F-ECA9A23DD6F4}" destId="{38912DE1-CB40-4C96-A7D4-8F63E48ACF1E}" srcOrd="1" destOrd="0" presId="urn:microsoft.com/office/officeart/2005/8/layout/hList9"/>
    <dgm:cxn modelId="{21A3CB66-DE52-40DD-93EA-3DCAC269497D}" type="presParOf" srcId="{D7C9DA1B-EB85-4E22-A779-ED1FB1752731}" destId="{DA398ED1-57F3-4DC1-9EC1-3EC497ACF606}" srcOrd="2" destOrd="0" presId="urn:microsoft.com/office/officeart/2005/8/layout/hList9"/>
    <dgm:cxn modelId="{F6F88F2A-5BDA-42AC-B14D-60598617585C}" type="presParOf" srcId="{D7C9DA1B-EB85-4E22-A779-ED1FB1752731}" destId="{18F43426-712E-402C-998C-E4A4B622109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386C1-5C54-4101-B188-F7064894651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3C102C-F86E-4A61-B783-964A8EC739B4}">
      <dgm:prSet phldrT="[Text]"/>
      <dgm:spPr/>
      <dgm:t>
        <a:bodyPr/>
        <a:lstStyle/>
        <a:p>
          <a:r>
            <a:rPr lang="en-US" dirty="0" smtClean="0"/>
            <a:t>Book</a:t>
          </a:r>
          <a:endParaRPr lang="en-US" dirty="0"/>
        </a:p>
      </dgm:t>
    </dgm:pt>
    <dgm:pt modelId="{EB62EC53-A6C0-43D6-BED2-25B3F624F07E}" type="parTrans" cxnId="{187AC6F7-E790-4022-8D68-7379E166481A}">
      <dgm:prSet/>
      <dgm:spPr/>
      <dgm:t>
        <a:bodyPr/>
        <a:lstStyle/>
        <a:p>
          <a:endParaRPr lang="en-US"/>
        </a:p>
      </dgm:t>
    </dgm:pt>
    <dgm:pt modelId="{17866C26-579A-4688-A16F-8E01FDF8A462}" type="sibTrans" cxnId="{187AC6F7-E790-4022-8D68-7379E166481A}">
      <dgm:prSet/>
      <dgm:spPr/>
      <dgm:t>
        <a:bodyPr/>
        <a:lstStyle/>
        <a:p>
          <a:endParaRPr lang="en-US"/>
        </a:p>
      </dgm:t>
    </dgm:pt>
    <dgm:pt modelId="{00E472D2-E272-4C19-BE0B-1BC9E42F0182}">
      <dgm:prSet phldrT="[Text]"/>
      <dgm:spPr/>
      <dgm:t>
        <a:bodyPr/>
        <a:lstStyle/>
        <a:p>
          <a:r>
            <a:rPr lang="en-US" dirty="0" smtClean="0"/>
            <a:t>Chapter in an edited volume</a:t>
          </a:r>
          <a:endParaRPr lang="en-US" dirty="0"/>
        </a:p>
      </dgm:t>
    </dgm:pt>
    <dgm:pt modelId="{ABC86406-DA77-46AD-9ED6-03A5D9DB1ED7}" type="parTrans" cxnId="{3AFCABFC-C16B-412F-8A31-EF4634E46172}">
      <dgm:prSet/>
      <dgm:spPr/>
      <dgm:t>
        <a:bodyPr/>
        <a:lstStyle/>
        <a:p>
          <a:endParaRPr lang="en-US"/>
        </a:p>
      </dgm:t>
    </dgm:pt>
    <dgm:pt modelId="{E5529BE5-4CA9-478B-8839-0870C83835F5}" type="sibTrans" cxnId="{3AFCABFC-C16B-412F-8A31-EF4634E46172}">
      <dgm:prSet/>
      <dgm:spPr/>
      <dgm:t>
        <a:bodyPr/>
        <a:lstStyle/>
        <a:p>
          <a:endParaRPr lang="en-US"/>
        </a:p>
      </dgm:t>
    </dgm:pt>
    <dgm:pt modelId="{8ADD9668-8CA1-4054-AF88-8D6E5F607B7E}">
      <dgm:prSet phldrT="[Text]"/>
      <dgm:spPr/>
      <dgm:t>
        <a:bodyPr/>
        <a:lstStyle/>
        <a:p>
          <a:r>
            <a:rPr lang="en-US" dirty="0" smtClean="0"/>
            <a:t>Book report</a:t>
          </a:r>
          <a:endParaRPr lang="en-US" dirty="0"/>
        </a:p>
      </dgm:t>
    </dgm:pt>
    <dgm:pt modelId="{42AB4A51-5037-4EBE-B9CA-3D4518CC81B0}" type="parTrans" cxnId="{0C8B68EE-2628-4743-982E-94E8146F4DF6}">
      <dgm:prSet/>
      <dgm:spPr/>
      <dgm:t>
        <a:bodyPr/>
        <a:lstStyle/>
        <a:p>
          <a:endParaRPr lang="en-US"/>
        </a:p>
      </dgm:t>
    </dgm:pt>
    <dgm:pt modelId="{01E4D2E7-3C78-4C6B-9DBA-E9CA0EECC0AA}" type="sibTrans" cxnId="{0C8B68EE-2628-4743-982E-94E8146F4DF6}">
      <dgm:prSet/>
      <dgm:spPr/>
      <dgm:t>
        <a:bodyPr/>
        <a:lstStyle/>
        <a:p>
          <a:endParaRPr lang="en-US"/>
        </a:p>
      </dgm:t>
    </dgm:pt>
    <dgm:pt modelId="{96CF6CD9-7738-4085-8630-E97227FEA6CF}">
      <dgm:prSet phldrT="[Text]"/>
      <dgm:spPr/>
      <dgm:t>
        <a:bodyPr/>
        <a:lstStyle/>
        <a:p>
          <a:r>
            <a:rPr lang="en-US" dirty="0" smtClean="0"/>
            <a:t>Conference paper</a:t>
          </a:r>
          <a:endParaRPr lang="en-US" dirty="0"/>
        </a:p>
      </dgm:t>
    </dgm:pt>
    <dgm:pt modelId="{A450EF0A-6C25-4793-BD64-91086A959400}" type="parTrans" cxnId="{A75CAE66-3E60-4500-872D-AB5A8A449AA2}">
      <dgm:prSet/>
      <dgm:spPr/>
      <dgm:t>
        <a:bodyPr/>
        <a:lstStyle/>
        <a:p>
          <a:endParaRPr lang="en-US"/>
        </a:p>
      </dgm:t>
    </dgm:pt>
    <dgm:pt modelId="{4D3CE0CA-F26D-43B5-AC12-B6A727BCF97C}" type="sibTrans" cxnId="{A75CAE66-3E60-4500-872D-AB5A8A449AA2}">
      <dgm:prSet/>
      <dgm:spPr/>
      <dgm:t>
        <a:bodyPr/>
        <a:lstStyle/>
        <a:p>
          <a:endParaRPr lang="en-US"/>
        </a:p>
      </dgm:t>
    </dgm:pt>
    <dgm:pt modelId="{558500F2-569B-41DA-9A75-64EC7F455DC8}">
      <dgm:prSet phldrT="[Text]"/>
      <dgm:spPr/>
      <dgm:t>
        <a:bodyPr/>
        <a:lstStyle/>
        <a:p>
          <a:r>
            <a:rPr lang="en-US" dirty="0" smtClean="0"/>
            <a:t>Technical report</a:t>
          </a:r>
          <a:endParaRPr lang="en-US" dirty="0"/>
        </a:p>
      </dgm:t>
    </dgm:pt>
    <dgm:pt modelId="{4A93C2CA-2D2D-42E3-B803-EA6FC6B691D0}" type="parTrans" cxnId="{942646A1-D2E6-4FC2-9439-84A4D25FEED3}">
      <dgm:prSet/>
      <dgm:spPr/>
      <dgm:t>
        <a:bodyPr/>
        <a:lstStyle/>
        <a:p>
          <a:endParaRPr lang="en-US"/>
        </a:p>
      </dgm:t>
    </dgm:pt>
    <dgm:pt modelId="{A41BC814-96B3-4E44-AB1C-252EE07BAE3B}" type="sibTrans" cxnId="{942646A1-D2E6-4FC2-9439-84A4D25FEED3}">
      <dgm:prSet/>
      <dgm:spPr/>
      <dgm:t>
        <a:bodyPr/>
        <a:lstStyle/>
        <a:p>
          <a:endParaRPr lang="en-US"/>
        </a:p>
      </dgm:t>
    </dgm:pt>
    <dgm:pt modelId="{E8C99C65-6E23-4126-93F1-2481BD3624D0}">
      <dgm:prSet phldrT="[Text]"/>
      <dgm:spPr/>
      <dgm:t>
        <a:bodyPr/>
        <a:lstStyle/>
        <a:p>
          <a:r>
            <a:rPr lang="en-US" dirty="0" smtClean="0"/>
            <a:t>Research Article</a:t>
          </a:r>
          <a:endParaRPr lang="en-US" dirty="0"/>
        </a:p>
      </dgm:t>
    </dgm:pt>
    <dgm:pt modelId="{49FD9507-4E08-4B3E-8866-78E84C653BDE}" type="parTrans" cxnId="{70F1A058-AE09-487A-8800-856E33561516}">
      <dgm:prSet/>
      <dgm:spPr/>
      <dgm:t>
        <a:bodyPr/>
        <a:lstStyle/>
        <a:p>
          <a:endParaRPr lang="en-US"/>
        </a:p>
      </dgm:t>
    </dgm:pt>
    <dgm:pt modelId="{2F582A40-6C25-4561-9DFB-CA68AF255CCC}" type="sibTrans" cxnId="{70F1A058-AE09-487A-8800-856E33561516}">
      <dgm:prSet/>
      <dgm:spPr/>
      <dgm:t>
        <a:bodyPr/>
        <a:lstStyle/>
        <a:p>
          <a:endParaRPr lang="en-US"/>
        </a:p>
      </dgm:t>
    </dgm:pt>
    <dgm:pt modelId="{0ACB7974-CA90-469C-91A3-BE35FC57F9FE}">
      <dgm:prSet phldrT="[Text]"/>
      <dgm:spPr/>
      <dgm:t>
        <a:bodyPr/>
        <a:lstStyle/>
        <a:p>
          <a:r>
            <a:rPr lang="en-US" dirty="0" smtClean="0"/>
            <a:t>Essay</a:t>
          </a:r>
          <a:endParaRPr lang="en-US" dirty="0"/>
        </a:p>
      </dgm:t>
    </dgm:pt>
    <dgm:pt modelId="{A6D967F1-FE13-4A15-96E0-326CA8BA6106}" type="parTrans" cxnId="{F096CB68-D0D0-41EE-86A8-BEA055B24D56}">
      <dgm:prSet/>
      <dgm:spPr/>
      <dgm:t>
        <a:bodyPr/>
        <a:lstStyle/>
        <a:p>
          <a:endParaRPr lang="en-US"/>
        </a:p>
      </dgm:t>
    </dgm:pt>
    <dgm:pt modelId="{C494D923-1FDF-4BE2-A195-04DA0C5FBA28}" type="sibTrans" cxnId="{F096CB68-D0D0-41EE-86A8-BEA055B24D56}">
      <dgm:prSet/>
      <dgm:spPr/>
      <dgm:t>
        <a:bodyPr/>
        <a:lstStyle/>
        <a:p>
          <a:endParaRPr lang="en-US"/>
        </a:p>
      </dgm:t>
    </dgm:pt>
    <dgm:pt modelId="{640392F1-782B-43F6-93C2-C5B84EDF0464}">
      <dgm:prSet phldrT="[Text]"/>
      <dgm:spPr/>
      <dgm:t>
        <a:bodyPr/>
        <a:lstStyle/>
        <a:p>
          <a:r>
            <a:rPr lang="en-US" dirty="0" smtClean="0"/>
            <a:t>Thesis</a:t>
          </a:r>
          <a:endParaRPr lang="en-US" dirty="0"/>
        </a:p>
      </dgm:t>
    </dgm:pt>
    <dgm:pt modelId="{FF97E42D-2B8E-4611-AF67-BEAE92FFA1D8}" type="parTrans" cxnId="{B1029889-C906-4132-8F52-CAAD8339501A}">
      <dgm:prSet/>
      <dgm:spPr/>
      <dgm:t>
        <a:bodyPr/>
        <a:lstStyle/>
        <a:p>
          <a:endParaRPr lang="en-US"/>
        </a:p>
      </dgm:t>
    </dgm:pt>
    <dgm:pt modelId="{66561087-DABF-46F2-8500-0D0DC0412F79}" type="sibTrans" cxnId="{B1029889-C906-4132-8F52-CAAD8339501A}">
      <dgm:prSet/>
      <dgm:spPr/>
      <dgm:t>
        <a:bodyPr/>
        <a:lstStyle/>
        <a:p>
          <a:endParaRPr lang="en-US"/>
        </a:p>
      </dgm:t>
    </dgm:pt>
    <dgm:pt modelId="{5C1C1DA9-E55B-4B69-83E9-A8FF0F3D3A2D}">
      <dgm:prSet phldrT="[Text]"/>
      <dgm:spPr/>
      <dgm:t>
        <a:bodyPr/>
        <a:lstStyle/>
        <a:p>
          <a:r>
            <a:rPr lang="en-US" dirty="0" smtClean="0"/>
            <a:t>Dissertation</a:t>
          </a:r>
          <a:endParaRPr lang="en-US" dirty="0"/>
        </a:p>
      </dgm:t>
    </dgm:pt>
    <dgm:pt modelId="{15AD029B-E0B8-4168-A0EB-FAB43232E519}" type="parTrans" cxnId="{7153B090-67B8-4101-8388-0FA1AE76C9B6}">
      <dgm:prSet/>
      <dgm:spPr/>
      <dgm:t>
        <a:bodyPr/>
        <a:lstStyle/>
        <a:p>
          <a:endParaRPr lang="en-US"/>
        </a:p>
      </dgm:t>
    </dgm:pt>
    <dgm:pt modelId="{E160397E-82FA-4903-8509-78F43CFDCEFE}" type="sibTrans" cxnId="{7153B090-67B8-4101-8388-0FA1AE76C9B6}">
      <dgm:prSet/>
      <dgm:spPr/>
      <dgm:t>
        <a:bodyPr/>
        <a:lstStyle/>
        <a:p>
          <a:endParaRPr lang="en-US"/>
        </a:p>
      </dgm:t>
    </dgm:pt>
    <dgm:pt modelId="{E043DAB6-D1C1-4620-BA27-947E60388A49}">
      <dgm:prSet phldrT="[Text]"/>
      <dgm:spPr/>
      <dgm:t>
        <a:bodyPr/>
        <a:lstStyle/>
        <a:p>
          <a:r>
            <a:rPr lang="en-US" dirty="0" smtClean="0"/>
            <a:t>Explication</a:t>
          </a:r>
          <a:endParaRPr lang="en-US" dirty="0"/>
        </a:p>
      </dgm:t>
    </dgm:pt>
    <dgm:pt modelId="{C1471699-A3B9-41B4-B32F-1CBCFFF68CBB}" type="parTrans" cxnId="{9155B2EC-0463-4923-8B51-866634220490}">
      <dgm:prSet/>
      <dgm:spPr/>
      <dgm:t>
        <a:bodyPr/>
        <a:lstStyle/>
        <a:p>
          <a:endParaRPr lang="en-US"/>
        </a:p>
      </dgm:t>
    </dgm:pt>
    <dgm:pt modelId="{BF919A45-BBBE-452F-B48F-65BCDA1D1963}" type="sibTrans" cxnId="{9155B2EC-0463-4923-8B51-866634220490}">
      <dgm:prSet/>
      <dgm:spPr/>
      <dgm:t>
        <a:bodyPr/>
        <a:lstStyle/>
        <a:p>
          <a:endParaRPr lang="en-US"/>
        </a:p>
      </dgm:t>
    </dgm:pt>
    <dgm:pt modelId="{D6533F3F-BB50-4F1A-B867-BE413C5D2BD2}">
      <dgm:prSet phldrT="[Text]"/>
      <dgm:spPr/>
      <dgm:t>
        <a:bodyPr/>
        <a:lstStyle/>
        <a:p>
          <a:r>
            <a:rPr lang="en-US" dirty="0" smtClean="0"/>
            <a:t>Research Paper</a:t>
          </a:r>
          <a:endParaRPr lang="en-US" dirty="0"/>
        </a:p>
      </dgm:t>
    </dgm:pt>
    <dgm:pt modelId="{F1F64C87-D4CE-4C0C-965E-F92FDD098B7C}" type="parTrans" cxnId="{378FB6FE-0049-4945-9DDD-64E4F75E6F9F}">
      <dgm:prSet/>
      <dgm:spPr/>
      <dgm:t>
        <a:bodyPr/>
        <a:lstStyle/>
        <a:p>
          <a:endParaRPr lang="en-US"/>
        </a:p>
      </dgm:t>
    </dgm:pt>
    <dgm:pt modelId="{0148A894-8323-4B38-8DA9-E3A23DE9834A}" type="sibTrans" cxnId="{378FB6FE-0049-4945-9DDD-64E4F75E6F9F}">
      <dgm:prSet/>
      <dgm:spPr/>
      <dgm:t>
        <a:bodyPr/>
        <a:lstStyle/>
        <a:p>
          <a:endParaRPr lang="en-US"/>
        </a:p>
      </dgm:t>
    </dgm:pt>
    <dgm:pt modelId="{4F8B2DF8-3542-45F7-8F47-BFA0EBC09BB6}">
      <dgm:prSet phldrT="[Text]"/>
      <dgm:spPr/>
      <dgm:t>
        <a:bodyPr/>
        <a:lstStyle/>
        <a:p>
          <a:r>
            <a:rPr lang="en-US" dirty="0" smtClean="0"/>
            <a:t>Translation</a:t>
          </a:r>
          <a:endParaRPr lang="en-US" dirty="0"/>
        </a:p>
      </dgm:t>
    </dgm:pt>
    <dgm:pt modelId="{73DCE432-D0F2-4E14-93A6-117EE9E5A490}" type="parTrans" cxnId="{FDBD3F80-3A31-4972-99EA-1B0836974F1E}">
      <dgm:prSet/>
      <dgm:spPr/>
      <dgm:t>
        <a:bodyPr/>
        <a:lstStyle/>
        <a:p>
          <a:endParaRPr lang="en-US"/>
        </a:p>
      </dgm:t>
    </dgm:pt>
    <dgm:pt modelId="{9346D5A6-1B8C-49F5-BE03-05EC9FF5B6F7}" type="sibTrans" cxnId="{FDBD3F80-3A31-4972-99EA-1B0836974F1E}">
      <dgm:prSet/>
      <dgm:spPr/>
      <dgm:t>
        <a:bodyPr/>
        <a:lstStyle/>
        <a:p>
          <a:endParaRPr lang="en-US"/>
        </a:p>
      </dgm:t>
    </dgm:pt>
    <dgm:pt modelId="{478D5578-495E-45A5-BCBC-0A04D1D67C3D}" type="pres">
      <dgm:prSet presAssocID="{43D386C1-5C54-4101-B188-F7064894651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2A145D9-DC92-4173-8A29-27590712152D}" type="pres">
      <dgm:prSet presAssocID="{1D3C102C-F86E-4A61-B783-964A8EC739B4}" presName="compNode" presStyleCnt="0"/>
      <dgm:spPr/>
    </dgm:pt>
    <dgm:pt modelId="{BE8C6E55-827C-4BEB-BA2B-305529B38F96}" type="pres">
      <dgm:prSet presAssocID="{1D3C102C-F86E-4A61-B783-964A8EC739B4}" presName="dummyConnPt" presStyleCnt="0"/>
      <dgm:spPr/>
    </dgm:pt>
    <dgm:pt modelId="{D5BA611C-3A39-4436-AEFF-5FDFC39B8B1C}" type="pres">
      <dgm:prSet presAssocID="{1D3C102C-F86E-4A61-B783-964A8EC739B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BF312-A375-43EB-B75F-016FBDC25C10}" type="pres">
      <dgm:prSet presAssocID="{17866C26-579A-4688-A16F-8E01FDF8A462}" presName="sibTrans" presStyleLbl="bgSibTrans2D1" presStyleIdx="0" presStyleCnt="11"/>
      <dgm:spPr/>
      <dgm:t>
        <a:bodyPr/>
        <a:lstStyle/>
        <a:p>
          <a:endParaRPr lang="en-US"/>
        </a:p>
      </dgm:t>
    </dgm:pt>
    <dgm:pt modelId="{AD1AFBB0-C8A2-4E2D-965F-654A2CE949AA}" type="pres">
      <dgm:prSet presAssocID="{00E472D2-E272-4C19-BE0B-1BC9E42F0182}" presName="compNode" presStyleCnt="0"/>
      <dgm:spPr/>
    </dgm:pt>
    <dgm:pt modelId="{F4D519B8-6A1D-4F66-918F-2A8449DECBAB}" type="pres">
      <dgm:prSet presAssocID="{00E472D2-E272-4C19-BE0B-1BC9E42F0182}" presName="dummyConnPt" presStyleCnt="0"/>
      <dgm:spPr/>
    </dgm:pt>
    <dgm:pt modelId="{D68983D6-1AFC-4C9A-A22D-DAF417CA2506}" type="pres">
      <dgm:prSet presAssocID="{00E472D2-E272-4C19-BE0B-1BC9E42F0182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CD1EF-38E2-45EB-8E15-B442302D0045}" type="pres">
      <dgm:prSet presAssocID="{E5529BE5-4CA9-478B-8839-0870C83835F5}" presName="sibTrans" presStyleLbl="bgSibTrans2D1" presStyleIdx="1" presStyleCnt="11"/>
      <dgm:spPr/>
      <dgm:t>
        <a:bodyPr/>
        <a:lstStyle/>
        <a:p>
          <a:endParaRPr lang="en-US"/>
        </a:p>
      </dgm:t>
    </dgm:pt>
    <dgm:pt modelId="{3549F3A0-9B0A-4EB1-AD02-CFB356206934}" type="pres">
      <dgm:prSet presAssocID="{8ADD9668-8CA1-4054-AF88-8D6E5F607B7E}" presName="compNode" presStyleCnt="0"/>
      <dgm:spPr/>
    </dgm:pt>
    <dgm:pt modelId="{1F6C5FAC-8696-4029-BA35-06CA534682C3}" type="pres">
      <dgm:prSet presAssocID="{8ADD9668-8CA1-4054-AF88-8D6E5F607B7E}" presName="dummyConnPt" presStyleCnt="0"/>
      <dgm:spPr/>
    </dgm:pt>
    <dgm:pt modelId="{A1CB76A4-4933-4162-A832-8B21CABEF53E}" type="pres">
      <dgm:prSet presAssocID="{8ADD9668-8CA1-4054-AF88-8D6E5F607B7E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8D5D6-AD3D-40D9-B1A2-A565C61BD7FA}" type="pres">
      <dgm:prSet presAssocID="{01E4D2E7-3C78-4C6B-9DBA-E9CA0EECC0AA}" presName="sibTrans" presStyleLbl="bgSibTrans2D1" presStyleIdx="2" presStyleCnt="11"/>
      <dgm:spPr/>
      <dgm:t>
        <a:bodyPr/>
        <a:lstStyle/>
        <a:p>
          <a:endParaRPr lang="en-US"/>
        </a:p>
      </dgm:t>
    </dgm:pt>
    <dgm:pt modelId="{53D10EAA-10C3-4998-A6FB-C53EF471F09E}" type="pres">
      <dgm:prSet presAssocID="{96CF6CD9-7738-4085-8630-E97227FEA6CF}" presName="compNode" presStyleCnt="0"/>
      <dgm:spPr/>
    </dgm:pt>
    <dgm:pt modelId="{C775793C-5041-4F80-A0F2-816615028643}" type="pres">
      <dgm:prSet presAssocID="{96CF6CD9-7738-4085-8630-E97227FEA6CF}" presName="dummyConnPt" presStyleCnt="0"/>
      <dgm:spPr/>
    </dgm:pt>
    <dgm:pt modelId="{55844FF7-8C16-413C-AFAF-B47B77D62648}" type="pres">
      <dgm:prSet presAssocID="{96CF6CD9-7738-4085-8630-E97227FEA6CF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69B0-1DA7-4DBA-ABFB-BFF640CCAE27}" type="pres">
      <dgm:prSet presAssocID="{4D3CE0CA-F26D-43B5-AC12-B6A727BCF97C}" presName="sibTrans" presStyleLbl="bgSibTrans2D1" presStyleIdx="3" presStyleCnt="11"/>
      <dgm:spPr/>
      <dgm:t>
        <a:bodyPr/>
        <a:lstStyle/>
        <a:p>
          <a:endParaRPr lang="en-US"/>
        </a:p>
      </dgm:t>
    </dgm:pt>
    <dgm:pt modelId="{0A28C67E-B436-4569-8BC3-1A72537D3865}" type="pres">
      <dgm:prSet presAssocID="{558500F2-569B-41DA-9A75-64EC7F455DC8}" presName="compNode" presStyleCnt="0"/>
      <dgm:spPr/>
    </dgm:pt>
    <dgm:pt modelId="{26EFD123-DB49-493F-995D-46594EBE3535}" type="pres">
      <dgm:prSet presAssocID="{558500F2-569B-41DA-9A75-64EC7F455DC8}" presName="dummyConnPt" presStyleCnt="0"/>
      <dgm:spPr/>
    </dgm:pt>
    <dgm:pt modelId="{2321E7D4-C1FB-452B-943B-5E1C2B75BF3F}" type="pres">
      <dgm:prSet presAssocID="{558500F2-569B-41DA-9A75-64EC7F455DC8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B4A14-00E5-474B-B3FB-C43EF7B34F31}" type="pres">
      <dgm:prSet presAssocID="{A41BC814-96B3-4E44-AB1C-252EE07BAE3B}" presName="sibTrans" presStyleLbl="bgSibTrans2D1" presStyleIdx="4" presStyleCnt="11"/>
      <dgm:spPr/>
      <dgm:t>
        <a:bodyPr/>
        <a:lstStyle/>
        <a:p>
          <a:endParaRPr lang="en-US"/>
        </a:p>
      </dgm:t>
    </dgm:pt>
    <dgm:pt modelId="{7E4A7EC9-BFA5-439E-BB63-8B481C008E94}" type="pres">
      <dgm:prSet presAssocID="{E8C99C65-6E23-4126-93F1-2481BD3624D0}" presName="compNode" presStyleCnt="0"/>
      <dgm:spPr/>
    </dgm:pt>
    <dgm:pt modelId="{1CBEDBA9-4ABB-4B13-B771-4E559206E5FD}" type="pres">
      <dgm:prSet presAssocID="{E8C99C65-6E23-4126-93F1-2481BD3624D0}" presName="dummyConnPt" presStyleCnt="0"/>
      <dgm:spPr/>
    </dgm:pt>
    <dgm:pt modelId="{429D082E-2D6A-43DB-8273-4B7E8C73049D}" type="pres">
      <dgm:prSet presAssocID="{E8C99C65-6E23-4126-93F1-2481BD3624D0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48CB-13D5-451C-8C20-93929FCC7DD2}" type="pres">
      <dgm:prSet presAssocID="{2F582A40-6C25-4561-9DFB-CA68AF255CCC}" presName="sibTrans" presStyleLbl="bgSibTrans2D1" presStyleIdx="5" presStyleCnt="11"/>
      <dgm:spPr/>
      <dgm:t>
        <a:bodyPr/>
        <a:lstStyle/>
        <a:p>
          <a:endParaRPr lang="en-US"/>
        </a:p>
      </dgm:t>
    </dgm:pt>
    <dgm:pt modelId="{229921E9-8707-4CC3-8407-ED39D03EEE64}" type="pres">
      <dgm:prSet presAssocID="{0ACB7974-CA90-469C-91A3-BE35FC57F9FE}" presName="compNode" presStyleCnt="0"/>
      <dgm:spPr/>
    </dgm:pt>
    <dgm:pt modelId="{63E5324C-49C8-4EDE-94E9-B34588E97DDA}" type="pres">
      <dgm:prSet presAssocID="{0ACB7974-CA90-469C-91A3-BE35FC57F9FE}" presName="dummyConnPt" presStyleCnt="0"/>
      <dgm:spPr/>
    </dgm:pt>
    <dgm:pt modelId="{55120566-6801-4716-8F70-BC5B8075C81C}" type="pres">
      <dgm:prSet presAssocID="{0ACB7974-CA90-469C-91A3-BE35FC57F9F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160E0-625A-4319-B634-46A41F4BF935}" type="pres">
      <dgm:prSet presAssocID="{C494D923-1FDF-4BE2-A195-04DA0C5FBA28}" presName="sibTrans" presStyleLbl="bgSibTrans2D1" presStyleIdx="6" presStyleCnt="11"/>
      <dgm:spPr/>
      <dgm:t>
        <a:bodyPr/>
        <a:lstStyle/>
        <a:p>
          <a:endParaRPr lang="en-US"/>
        </a:p>
      </dgm:t>
    </dgm:pt>
    <dgm:pt modelId="{270E7AAA-245D-49AF-906A-E6E5614C1AD3}" type="pres">
      <dgm:prSet presAssocID="{640392F1-782B-43F6-93C2-C5B84EDF0464}" presName="compNode" presStyleCnt="0"/>
      <dgm:spPr/>
    </dgm:pt>
    <dgm:pt modelId="{0933E28F-13DC-4D44-9D5B-F6D79816127E}" type="pres">
      <dgm:prSet presAssocID="{640392F1-782B-43F6-93C2-C5B84EDF0464}" presName="dummyConnPt" presStyleCnt="0"/>
      <dgm:spPr/>
    </dgm:pt>
    <dgm:pt modelId="{BC0C3ACD-DA6C-4F34-BDED-E147B7AB2364}" type="pres">
      <dgm:prSet presAssocID="{640392F1-782B-43F6-93C2-C5B84EDF0464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03787-40C3-450D-B242-FD05062424D4}" type="pres">
      <dgm:prSet presAssocID="{66561087-DABF-46F2-8500-0D0DC0412F79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D8B112F3-1218-4009-B7B6-789A03D7C07D}" type="pres">
      <dgm:prSet presAssocID="{5C1C1DA9-E55B-4B69-83E9-A8FF0F3D3A2D}" presName="compNode" presStyleCnt="0"/>
      <dgm:spPr/>
    </dgm:pt>
    <dgm:pt modelId="{EC770435-F14E-412C-A098-DAEA29A2FBEA}" type="pres">
      <dgm:prSet presAssocID="{5C1C1DA9-E55B-4B69-83E9-A8FF0F3D3A2D}" presName="dummyConnPt" presStyleCnt="0"/>
      <dgm:spPr/>
    </dgm:pt>
    <dgm:pt modelId="{DDC5923A-E7CC-45DE-AD05-F8B432ED3D2C}" type="pres">
      <dgm:prSet presAssocID="{5C1C1DA9-E55B-4B69-83E9-A8FF0F3D3A2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64E35-3DB8-4282-B8E8-E0FA77958EC9}" type="pres">
      <dgm:prSet presAssocID="{E160397E-82FA-4903-8509-78F43CFDCEFE}" presName="sibTrans" presStyleLbl="bgSibTrans2D1" presStyleIdx="8" presStyleCnt="11"/>
      <dgm:spPr/>
      <dgm:t>
        <a:bodyPr/>
        <a:lstStyle/>
        <a:p>
          <a:endParaRPr lang="en-US"/>
        </a:p>
      </dgm:t>
    </dgm:pt>
    <dgm:pt modelId="{7B462646-A6BE-4F73-8D3A-4E2BD944E856}" type="pres">
      <dgm:prSet presAssocID="{E043DAB6-D1C1-4620-BA27-947E60388A49}" presName="compNode" presStyleCnt="0"/>
      <dgm:spPr/>
    </dgm:pt>
    <dgm:pt modelId="{D929D3A4-B4C4-457F-A336-340214B781B5}" type="pres">
      <dgm:prSet presAssocID="{E043DAB6-D1C1-4620-BA27-947E60388A49}" presName="dummyConnPt" presStyleCnt="0"/>
      <dgm:spPr/>
    </dgm:pt>
    <dgm:pt modelId="{BD078106-8A97-4CDD-B372-33A82891873E}" type="pres">
      <dgm:prSet presAssocID="{E043DAB6-D1C1-4620-BA27-947E60388A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A2792-AFE1-45F7-8932-0C0E382894AF}" type="pres">
      <dgm:prSet presAssocID="{BF919A45-BBBE-452F-B48F-65BCDA1D1963}" presName="sibTrans" presStyleLbl="bgSibTrans2D1" presStyleIdx="9" presStyleCnt="11"/>
      <dgm:spPr/>
      <dgm:t>
        <a:bodyPr/>
        <a:lstStyle/>
        <a:p>
          <a:endParaRPr lang="en-US"/>
        </a:p>
      </dgm:t>
    </dgm:pt>
    <dgm:pt modelId="{B87D2E76-74A0-4A59-9780-CD89CA671720}" type="pres">
      <dgm:prSet presAssocID="{D6533F3F-BB50-4F1A-B867-BE413C5D2BD2}" presName="compNode" presStyleCnt="0"/>
      <dgm:spPr/>
    </dgm:pt>
    <dgm:pt modelId="{3F6264AD-9348-46C5-8B68-8BF9D61F4C7A}" type="pres">
      <dgm:prSet presAssocID="{D6533F3F-BB50-4F1A-B867-BE413C5D2BD2}" presName="dummyConnPt" presStyleCnt="0"/>
      <dgm:spPr/>
    </dgm:pt>
    <dgm:pt modelId="{8C02239A-DEE1-4993-B909-0B8FD42DD583}" type="pres">
      <dgm:prSet presAssocID="{D6533F3F-BB50-4F1A-B867-BE413C5D2BD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AC41-A5DC-4959-81A9-EBE12200E499}" type="pres">
      <dgm:prSet presAssocID="{0148A894-8323-4B38-8DA9-E3A23DE9834A}" presName="sibTrans" presStyleLbl="bgSibTrans2D1" presStyleIdx="10" presStyleCnt="11"/>
      <dgm:spPr/>
      <dgm:t>
        <a:bodyPr/>
        <a:lstStyle/>
        <a:p>
          <a:endParaRPr lang="en-US"/>
        </a:p>
      </dgm:t>
    </dgm:pt>
    <dgm:pt modelId="{ED97C3CC-7733-46AA-8EE4-F7D72BD3CD34}" type="pres">
      <dgm:prSet presAssocID="{4F8B2DF8-3542-45F7-8F47-BFA0EBC09BB6}" presName="compNode" presStyleCnt="0"/>
      <dgm:spPr/>
    </dgm:pt>
    <dgm:pt modelId="{FF3A6DB2-479B-48F6-A227-76265F79AFE4}" type="pres">
      <dgm:prSet presAssocID="{4F8B2DF8-3542-45F7-8F47-BFA0EBC09BB6}" presName="dummyConnPt" presStyleCnt="0"/>
      <dgm:spPr/>
    </dgm:pt>
    <dgm:pt modelId="{9E999228-3C39-44F4-B8F2-DF73653A0E59}" type="pres">
      <dgm:prSet presAssocID="{4F8B2DF8-3542-45F7-8F47-BFA0EBC09BB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B68EE-2628-4743-982E-94E8146F4DF6}" srcId="{43D386C1-5C54-4101-B188-F70648946512}" destId="{8ADD9668-8CA1-4054-AF88-8D6E5F607B7E}" srcOrd="2" destOrd="0" parTransId="{42AB4A51-5037-4EBE-B9CA-3D4518CC81B0}" sibTransId="{01E4D2E7-3C78-4C6B-9DBA-E9CA0EECC0AA}"/>
    <dgm:cxn modelId="{7153B090-67B8-4101-8388-0FA1AE76C9B6}" srcId="{43D386C1-5C54-4101-B188-F70648946512}" destId="{5C1C1DA9-E55B-4B69-83E9-A8FF0F3D3A2D}" srcOrd="8" destOrd="0" parTransId="{15AD029B-E0B8-4168-A0EB-FAB43232E519}" sibTransId="{E160397E-82FA-4903-8509-78F43CFDCEFE}"/>
    <dgm:cxn modelId="{378FB6FE-0049-4945-9DDD-64E4F75E6F9F}" srcId="{43D386C1-5C54-4101-B188-F70648946512}" destId="{D6533F3F-BB50-4F1A-B867-BE413C5D2BD2}" srcOrd="10" destOrd="0" parTransId="{F1F64C87-D4CE-4C0C-965E-F92FDD098B7C}" sibTransId="{0148A894-8323-4B38-8DA9-E3A23DE9834A}"/>
    <dgm:cxn modelId="{3AFCABFC-C16B-412F-8A31-EF4634E46172}" srcId="{43D386C1-5C54-4101-B188-F70648946512}" destId="{00E472D2-E272-4C19-BE0B-1BC9E42F0182}" srcOrd="1" destOrd="0" parTransId="{ABC86406-DA77-46AD-9ED6-03A5D9DB1ED7}" sibTransId="{E5529BE5-4CA9-478B-8839-0870C83835F5}"/>
    <dgm:cxn modelId="{BCD91411-7E9D-4CA1-B18C-57B8BD32BBD4}" type="presOf" srcId="{8ADD9668-8CA1-4054-AF88-8D6E5F607B7E}" destId="{A1CB76A4-4933-4162-A832-8B21CABEF53E}" srcOrd="0" destOrd="0" presId="urn:microsoft.com/office/officeart/2005/8/layout/bProcess4"/>
    <dgm:cxn modelId="{D8EB65E5-2F56-4433-90D1-6707E01F825C}" type="presOf" srcId="{4F8B2DF8-3542-45F7-8F47-BFA0EBC09BB6}" destId="{9E999228-3C39-44F4-B8F2-DF73653A0E59}" srcOrd="0" destOrd="0" presId="urn:microsoft.com/office/officeart/2005/8/layout/bProcess4"/>
    <dgm:cxn modelId="{B5DB9B70-FD3C-4CDD-886E-FDA544C5B14A}" type="presOf" srcId="{BF919A45-BBBE-452F-B48F-65BCDA1D1963}" destId="{516A2792-AFE1-45F7-8932-0C0E382894AF}" srcOrd="0" destOrd="0" presId="urn:microsoft.com/office/officeart/2005/8/layout/bProcess4"/>
    <dgm:cxn modelId="{6E810359-AA6D-4C2E-8227-C4B54ED3EDB7}" type="presOf" srcId="{E043DAB6-D1C1-4620-BA27-947E60388A49}" destId="{BD078106-8A97-4CDD-B372-33A82891873E}" srcOrd="0" destOrd="0" presId="urn:microsoft.com/office/officeart/2005/8/layout/bProcess4"/>
    <dgm:cxn modelId="{E20358DD-2D04-4D72-953F-12D1E2AE9782}" type="presOf" srcId="{E160397E-82FA-4903-8509-78F43CFDCEFE}" destId="{1AA64E35-3DB8-4282-B8E8-E0FA77958EC9}" srcOrd="0" destOrd="0" presId="urn:microsoft.com/office/officeart/2005/8/layout/bProcess4"/>
    <dgm:cxn modelId="{F12B81A8-C3C8-4E02-B112-E961C48A96F9}" type="presOf" srcId="{E5529BE5-4CA9-478B-8839-0870C83835F5}" destId="{E96CD1EF-38E2-45EB-8E15-B442302D0045}" srcOrd="0" destOrd="0" presId="urn:microsoft.com/office/officeart/2005/8/layout/bProcess4"/>
    <dgm:cxn modelId="{36600948-8BFA-40C8-BFB6-6ABF39DA78A2}" type="presOf" srcId="{1D3C102C-F86E-4A61-B783-964A8EC739B4}" destId="{D5BA611C-3A39-4436-AEFF-5FDFC39B8B1C}" srcOrd="0" destOrd="0" presId="urn:microsoft.com/office/officeart/2005/8/layout/bProcess4"/>
    <dgm:cxn modelId="{9155B2EC-0463-4923-8B51-866634220490}" srcId="{43D386C1-5C54-4101-B188-F70648946512}" destId="{E043DAB6-D1C1-4620-BA27-947E60388A49}" srcOrd="9" destOrd="0" parTransId="{C1471699-A3B9-41B4-B32F-1CBCFFF68CBB}" sibTransId="{BF919A45-BBBE-452F-B48F-65BCDA1D1963}"/>
    <dgm:cxn modelId="{7058BA7E-36F4-4DE4-A014-C3D51BC4056A}" type="presOf" srcId="{43D386C1-5C54-4101-B188-F70648946512}" destId="{478D5578-495E-45A5-BCBC-0A04D1D67C3D}" srcOrd="0" destOrd="0" presId="urn:microsoft.com/office/officeart/2005/8/layout/bProcess4"/>
    <dgm:cxn modelId="{E152CD64-2049-499A-9D99-45984D7EBBB3}" type="presOf" srcId="{4D3CE0CA-F26D-43B5-AC12-B6A727BCF97C}" destId="{AB9B69B0-1DA7-4DBA-ABFB-BFF640CCAE27}" srcOrd="0" destOrd="0" presId="urn:microsoft.com/office/officeart/2005/8/layout/bProcess4"/>
    <dgm:cxn modelId="{900B0AF2-424B-44EA-ABE6-607B02735DB5}" type="presOf" srcId="{96CF6CD9-7738-4085-8630-E97227FEA6CF}" destId="{55844FF7-8C16-413C-AFAF-B47B77D62648}" srcOrd="0" destOrd="0" presId="urn:microsoft.com/office/officeart/2005/8/layout/bProcess4"/>
    <dgm:cxn modelId="{942646A1-D2E6-4FC2-9439-84A4D25FEED3}" srcId="{43D386C1-5C54-4101-B188-F70648946512}" destId="{558500F2-569B-41DA-9A75-64EC7F455DC8}" srcOrd="4" destOrd="0" parTransId="{4A93C2CA-2D2D-42E3-B803-EA6FC6B691D0}" sibTransId="{A41BC814-96B3-4E44-AB1C-252EE07BAE3B}"/>
    <dgm:cxn modelId="{A75CAE66-3E60-4500-872D-AB5A8A449AA2}" srcId="{43D386C1-5C54-4101-B188-F70648946512}" destId="{96CF6CD9-7738-4085-8630-E97227FEA6CF}" srcOrd="3" destOrd="0" parTransId="{A450EF0A-6C25-4793-BD64-91086A959400}" sibTransId="{4D3CE0CA-F26D-43B5-AC12-B6A727BCF97C}"/>
    <dgm:cxn modelId="{FDBD3F80-3A31-4972-99EA-1B0836974F1E}" srcId="{43D386C1-5C54-4101-B188-F70648946512}" destId="{4F8B2DF8-3542-45F7-8F47-BFA0EBC09BB6}" srcOrd="11" destOrd="0" parTransId="{73DCE432-D0F2-4E14-93A6-117EE9E5A490}" sibTransId="{9346D5A6-1B8C-49F5-BE03-05EC9FF5B6F7}"/>
    <dgm:cxn modelId="{76A989A2-1C75-4099-8764-DA1E08297CEC}" type="presOf" srcId="{5C1C1DA9-E55B-4B69-83E9-A8FF0F3D3A2D}" destId="{DDC5923A-E7CC-45DE-AD05-F8B432ED3D2C}" srcOrd="0" destOrd="0" presId="urn:microsoft.com/office/officeart/2005/8/layout/bProcess4"/>
    <dgm:cxn modelId="{B1029889-C906-4132-8F52-CAAD8339501A}" srcId="{43D386C1-5C54-4101-B188-F70648946512}" destId="{640392F1-782B-43F6-93C2-C5B84EDF0464}" srcOrd="7" destOrd="0" parTransId="{FF97E42D-2B8E-4611-AF67-BEAE92FFA1D8}" sibTransId="{66561087-DABF-46F2-8500-0D0DC0412F79}"/>
    <dgm:cxn modelId="{DA425B1A-1467-42C2-8D9B-DFBF4E5F744B}" type="presOf" srcId="{2F582A40-6C25-4561-9DFB-CA68AF255CCC}" destId="{15C948CB-13D5-451C-8C20-93929FCC7DD2}" srcOrd="0" destOrd="0" presId="urn:microsoft.com/office/officeart/2005/8/layout/bProcess4"/>
    <dgm:cxn modelId="{D354C283-F4D8-4DFE-92E2-21EAA7C64A55}" type="presOf" srcId="{558500F2-569B-41DA-9A75-64EC7F455DC8}" destId="{2321E7D4-C1FB-452B-943B-5E1C2B75BF3F}" srcOrd="0" destOrd="0" presId="urn:microsoft.com/office/officeart/2005/8/layout/bProcess4"/>
    <dgm:cxn modelId="{F096CB68-D0D0-41EE-86A8-BEA055B24D56}" srcId="{43D386C1-5C54-4101-B188-F70648946512}" destId="{0ACB7974-CA90-469C-91A3-BE35FC57F9FE}" srcOrd="6" destOrd="0" parTransId="{A6D967F1-FE13-4A15-96E0-326CA8BA6106}" sibTransId="{C494D923-1FDF-4BE2-A195-04DA0C5FBA28}"/>
    <dgm:cxn modelId="{96770B8A-5E9D-470C-A3E7-C777B52592F8}" type="presOf" srcId="{0148A894-8323-4B38-8DA9-E3A23DE9834A}" destId="{AD24AC41-A5DC-4959-81A9-EBE12200E499}" srcOrd="0" destOrd="0" presId="urn:microsoft.com/office/officeart/2005/8/layout/bProcess4"/>
    <dgm:cxn modelId="{ECFC95BD-99E2-4A9C-96E6-B273BF457178}" type="presOf" srcId="{640392F1-782B-43F6-93C2-C5B84EDF0464}" destId="{BC0C3ACD-DA6C-4F34-BDED-E147B7AB2364}" srcOrd="0" destOrd="0" presId="urn:microsoft.com/office/officeart/2005/8/layout/bProcess4"/>
    <dgm:cxn modelId="{6ACD7EEA-824B-4914-BCA2-6BDEBE6F8A04}" type="presOf" srcId="{17866C26-579A-4688-A16F-8E01FDF8A462}" destId="{EC0BF312-A375-43EB-B75F-016FBDC25C10}" srcOrd="0" destOrd="0" presId="urn:microsoft.com/office/officeart/2005/8/layout/bProcess4"/>
    <dgm:cxn modelId="{2032B4BC-1B28-42F8-85F2-DB377B98911A}" type="presOf" srcId="{00E472D2-E272-4C19-BE0B-1BC9E42F0182}" destId="{D68983D6-1AFC-4C9A-A22D-DAF417CA2506}" srcOrd="0" destOrd="0" presId="urn:microsoft.com/office/officeart/2005/8/layout/bProcess4"/>
    <dgm:cxn modelId="{70F1A058-AE09-487A-8800-856E33561516}" srcId="{43D386C1-5C54-4101-B188-F70648946512}" destId="{E8C99C65-6E23-4126-93F1-2481BD3624D0}" srcOrd="5" destOrd="0" parTransId="{49FD9507-4E08-4B3E-8866-78E84C653BDE}" sibTransId="{2F582A40-6C25-4561-9DFB-CA68AF255CCC}"/>
    <dgm:cxn modelId="{6399BA6C-2DBF-41C4-ABD5-419BEB8F8043}" type="presOf" srcId="{66561087-DABF-46F2-8500-0D0DC0412F79}" destId="{17403787-40C3-450D-B242-FD05062424D4}" srcOrd="0" destOrd="0" presId="urn:microsoft.com/office/officeart/2005/8/layout/bProcess4"/>
    <dgm:cxn modelId="{2CC71658-8C63-48F6-96BB-C86C811E7F8A}" type="presOf" srcId="{E8C99C65-6E23-4126-93F1-2481BD3624D0}" destId="{429D082E-2D6A-43DB-8273-4B7E8C73049D}" srcOrd="0" destOrd="0" presId="urn:microsoft.com/office/officeart/2005/8/layout/bProcess4"/>
    <dgm:cxn modelId="{BDCC3077-743E-4378-9651-A88C706C2974}" type="presOf" srcId="{D6533F3F-BB50-4F1A-B867-BE413C5D2BD2}" destId="{8C02239A-DEE1-4993-B909-0B8FD42DD583}" srcOrd="0" destOrd="0" presId="urn:microsoft.com/office/officeart/2005/8/layout/bProcess4"/>
    <dgm:cxn modelId="{9879BA87-380C-4897-988C-DE163F9A5753}" type="presOf" srcId="{0ACB7974-CA90-469C-91A3-BE35FC57F9FE}" destId="{55120566-6801-4716-8F70-BC5B8075C81C}" srcOrd="0" destOrd="0" presId="urn:microsoft.com/office/officeart/2005/8/layout/bProcess4"/>
    <dgm:cxn modelId="{4CEA5759-6B9C-4F68-A448-ED8047E2A33C}" type="presOf" srcId="{A41BC814-96B3-4E44-AB1C-252EE07BAE3B}" destId="{181B4A14-00E5-474B-B3FB-C43EF7B34F31}" srcOrd="0" destOrd="0" presId="urn:microsoft.com/office/officeart/2005/8/layout/bProcess4"/>
    <dgm:cxn modelId="{5A8860CD-0D38-4154-9491-5B9DEAA942EA}" type="presOf" srcId="{C494D923-1FDF-4BE2-A195-04DA0C5FBA28}" destId="{BED160E0-625A-4319-B634-46A41F4BF935}" srcOrd="0" destOrd="0" presId="urn:microsoft.com/office/officeart/2005/8/layout/bProcess4"/>
    <dgm:cxn modelId="{B48A9F56-23C3-4437-B97D-AAD9B0E22F1C}" type="presOf" srcId="{01E4D2E7-3C78-4C6B-9DBA-E9CA0EECC0AA}" destId="{5198D5D6-AD3D-40D9-B1A2-A565C61BD7FA}" srcOrd="0" destOrd="0" presId="urn:microsoft.com/office/officeart/2005/8/layout/bProcess4"/>
    <dgm:cxn modelId="{187AC6F7-E790-4022-8D68-7379E166481A}" srcId="{43D386C1-5C54-4101-B188-F70648946512}" destId="{1D3C102C-F86E-4A61-B783-964A8EC739B4}" srcOrd="0" destOrd="0" parTransId="{EB62EC53-A6C0-43D6-BED2-25B3F624F07E}" sibTransId="{17866C26-579A-4688-A16F-8E01FDF8A462}"/>
    <dgm:cxn modelId="{A8107EDF-28A5-41A3-A14A-FCCF14246D8C}" type="presParOf" srcId="{478D5578-495E-45A5-BCBC-0A04D1D67C3D}" destId="{72A145D9-DC92-4173-8A29-27590712152D}" srcOrd="0" destOrd="0" presId="urn:microsoft.com/office/officeart/2005/8/layout/bProcess4"/>
    <dgm:cxn modelId="{F70E522C-EDCB-4218-A2C1-D6060C03A67E}" type="presParOf" srcId="{72A145D9-DC92-4173-8A29-27590712152D}" destId="{BE8C6E55-827C-4BEB-BA2B-305529B38F96}" srcOrd="0" destOrd="0" presId="urn:microsoft.com/office/officeart/2005/8/layout/bProcess4"/>
    <dgm:cxn modelId="{89FEF8A8-1560-4026-A164-F65AAB319EBE}" type="presParOf" srcId="{72A145D9-DC92-4173-8A29-27590712152D}" destId="{D5BA611C-3A39-4436-AEFF-5FDFC39B8B1C}" srcOrd="1" destOrd="0" presId="urn:microsoft.com/office/officeart/2005/8/layout/bProcess4"/>
    <dgm:cxn modelId="{BEEAD960-57A0-4904-9166-930C570DE464}" type="presParOf" srcId="{478D5578-495E-45A5-BCBC-0A04D1D67C3D}" destId="{EC0BF312-A375-43EB-B75F-016FBDC25C10}" srcOrd="1" destOrd="0" presId="urn:microsoft.com/office/officeart/2005/8/layout/bProcess4"/>
    <dgm:cxn modelId="{DEEE73F9-C01A-4A46-BD61-5CC640BAF80F}" type="presParOf" srcId="{478D5578-495E-45A5-BCBC-0A04D1D67C3D}" destId="{AD1AFBB0-C8A2-4E2D-965F-654A2CE949AA}" srcOrd="2" destOrd="0" presId="urn:microsoft.com/office/officeart/2005/8/layout/bProcess4"/>
    <dgm:cxn modelId="{AF8BE941-F620-4F7D-8F68-CC73E3E88513}" type="presParOf" srcId="{AD1AFBB0-C8A2-4E2D-965F-654A2CE949AA}" destId="{F4D519B8-6A1D-4F66-918F-2A8449DECBAB}" srcOrd="0" destOrd="0" presId="urn:microsoft.com/office/officeart/2005/8/layout/bProcess4"/>
    <dgm:cxn modelId="{4ECE5967-3ECA-47EE-9DCA-803F3D8CC9B5}" type="presParOf" srcId="{AD1AFBB0-C8A2-4E2D-965F-654A2CE949AA}" destId="{D68983D6-1AFC-4C9A-A22D-DAF417CA2506}" srcOrd="1" destOrd="0" presId="urn:microsoft.com/office/officeart/2005/8/layout/bProcess4"/>
    <dgm:cxn modelId="{B95FA2D8-F7E7-4FF7-9DAD-48C0F0C548C9}" type="presParOf" srcId="{478D5578-495E-45A5-BCBC-0A04D1D67C3D}" destId="{E96CD1EF-38E2-45EB-8E15-B442302D0045}" srcOrd="3" destOrd="0" presId="urn:microsoft.com/office/officeart/2005/8/layout/bProcess4"/>
    <dgm:cxn modelId="{B14A3882-1A84-4D6A-BD68-15158C06BD9C}" type="presParOf" srcId="{478D5578-495E-45A5-BCBC-0A04D1D67C3D}" destId="{3549F3A0-9B0A-4EB1-AD02-CFB356206934}" srcOrd="4" destOrd="0" presId="urn:microsoft.com/office/officeart/2005/8/layout/bProcess4"/>
    <dgm:cxn modelId="{D4CB466B-035C-4D37-91F2-D07F38E2221E}" type="presParOf" srcId="{3549F3A0-9B0A-4EB1-AD02-CFB356206934}" destId="{1F6C5FAC-8696-4029-BA35-06CA534682C3}" srcOrd="0" destOrd="0" presId="urn:microsoft.com/office/officeart/2005/8/layout/bProcess4"/>
    <dgm:cxn modelId="{FC330FB6-5C6B-4F2A-8729-6854B5FFBE83}" type="presParOf" srcId="{3549F3A0-9B0A-4EB1-AD02-CFB356206934}" destId="{A1CB76A4-4933-4162-A832-8B21CABEF53E}" srcOrd="1" destOrd="0" presId="urn:microsoft.com/office/officeart/2005/8/layout/bProcess4"/>
    <dgm:cxn modelId="{528F29E0-E6A5-4DD2-B301-55C91C447A9F}" type="presParOf" srcId="{478D5578-495E-45A5-BCBC-0A04D1D67C3D}" destId="{5198D5D6-AD3D-40D9-B1A2-A565C61BD7FA}" srcOrd="5" destOrd="0" presId="urn:microsoft.com/office/officeart/2005/8/layout/bProcess4"/>
    <dgm:cxn modelId="{202C4A97-E6B0-4123-9269-094934006DCF}" type="presParOf" srcId="{478D5578-495E-45A5-BCBC-0A04D1D67C3D}" destId="{53D10EAA-10C3-4998-A6FB-C53EF471F09E}" srcOrd="6" destOrd="0" presId="urn:microsoft.com/office/officeart/2005/8/layout/bProcess4"/>
    <dgm:cxn modelId="{0CF2F117-7C65-454B-A76D-C41A07AB1F68}" type="presParOf" srcId="{53D10EAA-10C3-4998-A6FB-C53EF471F09E}" destId="{C775793C-5041-4F80-A0F2-816615028643}" srcOrd="0" destOrd="0" presId="urn:microsoft.com/office/officeart/2005/8/layout/bProcess4"/>
    <dgm:cxn modelId="{A4D18606-2EB4-40EB-9827-EC46DF1F114B}" type="presParOf" srcId="{53D10EAA-10C3-4998-A6FB-C53EF471F09E}" destId="{55844FF7-8C16-413C-AFAF-B47B77D62648}" srcOrd="1" destOrd="0" presId="urn:microsoft.com/office/officeart/2005/8/layout/bProcess4"/>
    <dgm:cxn modelId="{685A7D27-208A-4AB3-83CE-16ACDDA31430}" type="presParOf" srcId="{478D5578-495E-45A5-BCBC-0A04D1D67C3D}" destId="{AB9B69B0-1DA7-4DBA-ABFB-BFF640CCAE27}" srcOrd="7" destOrd="0" presId="urn:microsoft.com/office/officeart/2005/8/layout/bProcess4"/>
    <dgm:cxn modelId="{306CE23F-7533-49FD-9F87-8099004EF5CF}" type="presParOf" srcId="{478D5578-495E-45A5-BCBC-0A04D1D67C3D}" destId="{0A28C67E-B436-4569-8BC3-1A72537D3865}" srcOrd="8" destOrd="0" presId="urn:microsoft.com/office/officeart/2005/8/layout/bProcess4"/>
    <dgm:cxn modelId="{F06D2BB4-BCAC-49FA-8C2B-D438B36AAFEF}" type="presParOf" srcId="{0A28C67E-B436-4569-8BC3-1A72537D3865}" destId="{26EFD123-DB49-493F-995D-46594EBE3535}" srcOrd="0" destOrd="0" presId="urn:microsoft.com/office/officeart/2005/8/layout/bProcess4"/>
    <dgm:cxn modelId="{699AF9D8-F6B5-4030-8A9C-6CDFEEAEF350}" type="presParOf" srcId="{0A28C67E-B436-4569-8BC3-1A72537D3865}" destId="{2321E7D4-C1FB-452B-943B-5E1C2B75BF3F}" srcOrd="1" destOrd="0" presId="urn:microsoft.com/office/officeart/2005/8/layout/bProcess4"/>
    <dgm:cxn modelId="{61120033-0AF1-4709-A2AE-71BE13BA5E39}" type="presParOf" srcId="{478D5578-495E-45A5-BCBC-0A04D1D67C3D}" destId="{181B4A14-00E5-474B-B3FB-C43EF7B34F31}" srcOrd="9" destOrd="0" presId="urn:microsoft.com/office/officeart/2005/8/layout/bProcess4"/>
    <dgm:cxn modelId="{876684FE-C6C0-412B-8BD7-9C20A2CDCA17}" type="presParOf" srcId="{478D5578-495E-45A5-BCBC-0A04D1D67C3D}" destId="{7E4A7EC9-BFA5-439E-BB63-8B481C008E94}" srcOrd="10" destOrd="0" presId="urn:microsoft.com/office/officeart/2005/8/layout/bProcess4"/>
    <dgm:cxn modelId="{12BA0887-09EA-432C-8DCF-38AE7BFCC89E}" type="presParOf" srcId="{7E4A7EC9-BFA5-439E-BB63-8B481C008E94}" destId="{1CBEDBA9-4ABB-4B13-B771-4E559206E5FD}" srcOrd="0" destOrd="0" presId="urn:microsoft.com/office/officeart/2005/8/layout/bProcess4"/>
    <dgm:cxn modelId="{B8B670D1-5B92-44AA-847C-88CC4EA4226D}" type="presParOf" srcId="{7E4A7EC9-BFA5-439E-BB63-8B481C008E94}" destId="{429D082E-2D6A-43DB-8273-4B7E8C73049D}" srcOrd="1" destOrd="0" presId="urn:microsoft.com/office/officeart/2005/8/layout/bProcess4"/>
    <dgm:cxn modelId="{94372EBC-A9D8-4184-84A4-8E7793972893}" type="presParOf" srcId="{478D5578-495E-45A5-BCBC-0A04D1D67C3D}" destId="{15C948CB-13D5-451C-8C20-93929FCC7DD2}" srcOrd="11" destOrd="0" presId="urn:microsoft.com/office/officeart/2005/8/layout/bProcess4"/>
    <dgm:cxn modelId="{5A83CA33-5991-42FB-B101-8F493827EA49}" type="presParOf" srcId="{478D5578-495E-45A5-BCBC-0A04D1D67C3D}" destId="{229921E9-8707-4CC3-8407-ED39D03EEE64}" srcOrd="12" destOrd="0" presId="urn:microsoft.com/office/officeart/2005/8/layout/bProcess4"/>
    <dgm:cxn modelId="{57D005D2-AA65-46EC-A095-EAE7C735936A}" type="presParOf" srcId="{229921E9-8707-4CC3-8407-ED39D03EEE64}" destId="{63E5324C-49C8-4EDE-94E9-B34588E97DDA}" srcOrd="0" destOrd="0" presId="urn:microsoft.com/office/officeart/2005/8/layout/bProcess4"/>
    <dgm:cxn modelId="{AE5700F7-23BF-4A2B-BF1C-8252FCB0AB19}" type="presParOf" srcId="{229921E9-8707-4CC3-8407-ED39D03EEE64}" destId="{55120566-6801-4716-8F70-BC5B8075C81C}" srcOrd="1" destOrd="0" presId="urn:microsoft.com/office/officeart/2005/8/layout/bProcess4"/>
    <dgm:cxn modelId="{E0DD0C81-7EF9-417F-9685-2BC349B41882}" type="presParOf" srcId="{478D5578-495E-45A5-BCBC-0A04D1D67C3D}" destId="{BED160E0-625A-4319-B634-46A41F4BF935}" srcOrd="13" destOrd="0" presId="urn:microsoft.com/office/officeart/2005/8/layout/bProcess4"/>
    <dgm:cxn modelId="{E6CD9AC9-1621-434A-AF92-3DFB55D8EFD4}" type="presParOf" srcId="{478D5578-495E-45A5-BCBC-0A04D1D67C3D}" destId="{270E7AAA-245D-49AF-906A-E6E5614C1AD3}" srcOrd="14" destOrd="0" presId="urn:microsoft.com/office/officeart/2005/8/layout/bProcess4"/>
    <dgm:cxn modelId="{92B76F70-9A2D-4FD4-B2A0-AEAB16D8F190}" type="presParOf" srcId="{270E7AAA-245D-49AF-906A-E6E5614C1AD3}" destId="{0933E28F-13DC-4D44-9D5B-F6D79816127E}" srcOrd="0" destOrd="0" presId="urn:microsoft.com/office/officeart/2005/8/layout/bProcess4"/>
    <dgm:cxn modelId="{8A950197-E772-468D-98A0-4DF9092318E1}" type="presParOf" srcId="{270E7AAA-245D-49AF-906A-E6E5614C1AD3}" destId="{BC0C3ACD-DA6C-4F34-BDED-E147B7AB2364}" srcOrd="1" destOrd="0" presId="urn:microsoft.com/office/officeart/2005/8/layout/bProcess4"/>
    <dgm:cxn modelId="{4F1A1AAE-2250-47A8-B250-638E2A13EEBF}" type="presParOf" srcId="{478D5578-495E-45A5-BCBC-0A04D1D67C3D}" destId="{17403787-40C3-450D-B242-FD05062424D4}" srcOrd="15" destOrd="0" presId="urn:microsoft.com/office/officeart/2005/8/layout/bProcess4"/>
    <dgm:cxn modelId="{377FF970-EFDA-4CF6-BA05-EDFD29389627}" type="presParOf" srcId="{478D5578-495E-45A5-BCBC-0A04D1D67C3D}" destId="{D8B112F3-1218-4009-B7B6-789A03D7C07D}" srcOrd="16" destOrd="0" presId="urn:microsoft.com/office/officeart/2005/8/layout/bProcess4"/>
    <dgm:cxn modelId="{9F9334C4-40CF-4F00-B1DC-11A01AAC0C10}" type="presParOf" srcId="{D8B112F3-1218-4009-B7B6-789A03D7C07D}" destId="{EC770435-F14E-412C-A098-DAEA29A2FBEA}" srcOrd="0" destOrd="0" presId="urn:microsoft.com/office/officeart/2005/8/layout/bProcess4"/>
    <dgm:cxn modelId="{777A3D73-9BDA-4166-B9E4-0F09A0070E91}" type="presParOf" srcId="{D8B112F3-1218-4009-B7B6-789A03D7C07D}" destId="{DDC5923A-E7CC-45DE-AD05-F8B432ED3D2C}" srcOrd="1" destOrd="0" presId="urn:microsoft.com/office/officeart/2005/8/layout/bProcess4"/>
    <dgm:cxn modelId="{66460FA4-6240-46EA-95C1-A276C222085F}" type="presParOf" srcId="{478D5578-495E-45A5-BCBC-0A04D1D67C3D}" destId="{1AA64E35-3DB8-4282-B8E8-E0FA77958EC9}" srcOrd="17" destOrd="0" presId="urn:microsoft.com/office/officeart/2005/8/layout/bProcess4"/>
    <dgm:cxn modelId="{1AF3E47C-C98B-47AC-8590-6574C9345640}" type="presParOf" srcId="{478D5578-495E-45A5-BCBC-0A04D1D67C3D}" destId="{7B462646-A6BE-4F73-8D3A-4E2BD944E856}" srcOrd="18" destOrd="0" presId="urn:microsoft.com/office/officeart/2005/8/layout/bProcess4"/>
    <dgm:cxn modelId="{640840C2-6044-4D5A-99AE-E30C41B95310}" type="presParOf" srcId="{7B462646-A6BE-4F73-8D3A-4E2BD944E856}" destId="{D929D3A4-B4C4-457F-A336-340214B781B5}" srcOrd="0" destOrd="0" presId="urn:microsoft.com/office/officeart/2005/8/layout/bProcess4"/>
    <dgm:cxn modelId="{BD078380-FD29-4C31-8C46-893EBD2643B6}" type="presParOf" srcId="{7B462646-A6BE-4F73-8D3A-4E2BD944E856}" destId="{BD078106-8A97-4CDD-B372-33A82891873E}" srcOrd="1" destOrd="0" presId="urn:microsoft.com/office/officeart/2005/8/layout/bProcess4"/>
    <dgm:cxn modelId="{B2EBA07D-AC1B-4268-81E8-0D0E18CCD406}" type="presParOf" srcId="{478D5578-495E-45A5-BCBC-0A04D1D67C3D}" destId="{516A2792-AFE1-45F7-8932-0C0E382894AF}" srcOrd="19" destOrd="0" presId="urn:microsoft.com/office/officeart/2005/8/layout/bProcess4"/>
    <dgm:cxn modelId="{78CC0B73-F3A1-49C7-85FC-EEFC56E9C007}" type="presParOf" srcId="{478D5578-495E-45A5-BCBC-0A04D1D67C3D}" destId="{B87D2E76-74A0-4A59-9780-CD89CA671720}" srcOrd="20" destOrd="0" presId="urn:microsoft.com/office/officeart/2005/8/layout/bProcess4"/>
    <dgm:cxn modelId="{9709D780-69C8-4AC9-8900-795FBE6D0C31}" type="presParOf" srcId="{B87D2E76-74A0-4A59-9780-CD89CA671720}" destId="{3F6264AD-9348-46C5-8B68-8BF9D61F4C7A}" srcOrd="0" destOrd="0" presId="urn:microsoft.com/office/officeart/2005/8/layout/bProcess4"/>
    <dgm:cxn modelId="{6A1E9C06-24C1-405D-BD7E-84E2040EBF9A}" type="presParOf" srcId="{B87D2E76-74A0-4A59-9780-CD89CA671720}" destId="{8C02239A-DEE1-4993-B909-0B8FD42DD583}" srcOrd="1" destOrd="0" presId="urn:microsoft.com/office/officeart/2005/8/layout/bProcess4"/>
    <dgm:cxn modelId="{F1BAE191-883C-4AD3-A277-ADAE6CDCCEDB}" type="presParOf" srcId="{478D5578-495E-45A5-BCBC-0A04D1D67C3D}" destId="{AD24AC41-A5DC-4959-81A9-EBE12200E499}" srcOrd="21" destOrd="0" presId="urn:microsoft.com/office/officeart/2005/8/layout/bProcess4"/>
    <dgm:cxn modelId="{BA4C40A7-9632-4C97-8FD4-A4F7D31DA34F}" type="presParOf" srcId="{478D5578-495E-45A5-BCBC-0A04D1D67C3D}" destId="{ED97C3CC-7733-46AA-8EE4-F7D72BD3CD34}" srcOrd="22" destOrd="0" presId="urn:microsoft.com/office/officeart/2005/8/layout/bProcess4"/>
    <dgm:cxn modelId="{BE85B4B5-7284-423E-AF19-B77DB3E6CE8E}" type="presParOf" srcId="{ED97C3CC-7733-46AA-8EE4-F7D72BD3CD34}" destId="{FF3A6DB2-479B-48F6-A227-76265F79AFE4}" srcOrd="0" destOrd="0" presId="urn:microsoft.com/office/officeart/2005/8/layout/bProcess4"/>
    <dgm:cxn modelId="{F82A5C7C-82C8-4451-9CB2-7F396BE097CB}" type="presParOf" srcId="{ED97C3CC-7733-46AA-8EE4-F7D72BD3CD34}" destId="{9E999228-3C39-44F4-B8F2-DF73653A0E5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6B035-DDAD-6240-AFA5-FEA7693B7AA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6CCBA6-4EED-104A-BAC7-8F784A91AE83}">
      <dgm:prSet phldrT="[Text]"/>
      <dgm:spPr/>
      <dgm:t>
        <a:bodyPr/>
        <a:lstStyle/>
        <a:p>
          <a:pPr rtl="0"/>
          <a:r>
            <a:rPr lang="en-US" dirty="0"/>
            <a:t>KARYA </a:t>
          </a:r>
          <a:r>
            <a:rPr lang="en-US" dirty="0" smtClean="0"/>
            <a:t>ILMIAH MAHASISWA</a:t>
          </a:r>
          <a:endParaRPr lang="en-US" dirty="0"/>
        </a:p>
      </dgm:t>
    </dgm:pt>
    <dgm:pt modelId="{178CBC87-53BD-7C4A-B4CD-3C6977AFEDB5}" type="parTrans" cxnId="{460DF2F5-A444-6F49-B214-AD67135DAD74}">
      <dgm:prSet/>
      <dgm:spPr/>
      <dgm:t>
        <a:bodyPr/>
        <a:lstStyle/>
        <a:p>
          <a:endParaRPr lang="en-US"/>
        </a:p>
      </dgm:t>
    </dgm:pt>
    <dgm:pt modelId="{DB289169-8A4F-4E4B-ADED-8DAC64C77FB3}" type="sibTrans" cxnId="{460DF2F5-A444-6F49-B214-AD67135DAD74}">
      <dgm:prSet/>
      <dgm:spPr/>
      <dgm:t>
        <a:bodyPr/>
        <a:lstStyle/>
        <a:p>
          <a:endParaRPr lang="en-US"/>
        </a:p>
      </dgm:t>
    </dgm:pt>
    <dgm:pt modelId="{81A9B2CB-1BA8-BD4E-917A-0BD1541E12FD}">
      <dgm:prSet phldrT="[Text]"/>
      <dgm:spPr/>
      <dgm:t>
        <a:bodyPr/>
        <a:lstStyle/>
        <a:p>
          <a:pPr rtl="0"/>
          <a:r>
            <a:rPr lang="en-US" dirty="0"/>
            <a:t>MAKALAH</a:t>
          </a:r>
        </a:p>
      </dgm:t>
    </dgm:pt>
    <dgm:pt modelId="{3429BAD8-CAF6-9146-A1CE-E90BB577BEF6}" type="parTrans" cxnId="{59E0A61C-447C-1845-86D8-AFB75FDF6309}">
      <dgm:prSet/>
      <dgm:spPr/>
      <dgm:t>
        <a:bodyPr/>
        <a:lstStyle/>
        <a:p>
          <a:endParaRPr lang="en-US"/>
        </a:p>
      </dgm:t>
    </dgm:pt>
    <dgm:pt modelId="{9825EB92-CED2-9543-926A-70846FA8847B}" type="sibTrans" cxnId="{59E0A61C-447C-1845-86D8-AFB75FDF6309}">
      <dgm:prSet/>
      <dgm:spPr/>
      <dgm:t>
        <a:bodyPr/>
        <a:lstStyle/>
        <a:p>
          <a:endParaRPr lang="en-US"/>
        </a:p>
      </dgm:t>
    </dgm:pt>
    <dgm:pt modelId="{63FCD3B2-19DB-8A48-AAB3-49D244D7551D}">
      <dgm:prSet phldrT="[Text]"/>
      <dgm:spPr/>
      <dgm:t>
        <a:bodyPr/>
        <a:lstStyle/>
        <a:p>
          <a:pPr rtl="0"/>
          <a:r>
            <a:rPr lang="en-US" dirty="0"/>
            <a:t>ARTIKEL JURNAL</a:t>
          </a:r>
        </a:p>
      </dgm:t>
    </dgm:pt>
    <dgm:pt modelId="{1EBBC0D0-A39D-8548-A65D-872BC07811F9}" type="parTrans" cxnId="{AF20EA3B-048E-3844-9CAA-DA32A6CB7823}">
      <dgm:prSet/>
      <dgm:spPr/>
      <dgm:t>
        <a:bodyPr/>
        <a:lstStyle/>
        <a:p>
          <a:endParaRPr lang="en-US"/>
        </a:p>
      </dgm:t>
    </dgm:pt>
    <dgm:pt modelId="{1CFF9362-02ED-A84A-8630-38B1A0D916F2}" type="sibTrans" cxnId="{AF20EA3B-048E-3844-9CAA-DA32A6CB7823}">
      <dgm:prSet/>
      <dgm:spPr/>
      <dgm:t>
        <a:bodyPr/>
        <a:lstStyle/>
        <a:p>
          <a:endParaRPr lang="en-US"/>
        </a:p>
      </dgm:t>
    </dgm:pt>
    <dgm:pt modelId="{7C265115-A26F-4BEF-A550-BB381F184BCA}">
      <dgm:prSet phldrT="[Text]"/>
      <dgm:spPr/>
      <dgm:t>
        <a:bodyPr/>
        <a:lstStyle/>
        <a:p>
          <a:pPr rtl="0"/>
          <a:r>
            <a:rPr lang="en-US" dirty="0" smtClean="0"/>
            <a:t>TESIS/ DISERTASI</a:t>
          </a:r>
          <a:endParaRPr lang="en-US" dirty="0"/>
        </a:p>
      </dgm:t>
    </dgm:pt>
    <dgm:pt modelId="{217DA604-E83A-4F7E-9947-90FC02F1BDE4}" type="parTrans" cxnId="{56741A4D-EFB3-41DE-ABF5-1D6B6CE1E6B5}">
      <dgm:prSet/>
      <dgm:spPr/>
      <dgm:t>
        <a:bodyPr/>
        <a:lstStyle/>
        <a:p>
          <a:endParaRPr lang="en-US"/>
        </a:p>
      </dgm:t>
    </dgm:pt>
    <dgm:pt modelId="{1D12C5FC-357B-4D15-97C4-0614CB0B911F}" type="sibTrans" cxnId="{56741A4D-EFB3-41DE-ABF5-1D6B6CE1E6B5}">
      <dgm:prSet/>
      <dgm:spPr/>
      <dgm:t>
        <a:bodyPr/>
        <a:lstStyle/>
        <a:p>
          <a:endParaRPr lang="en-US"/>
        </a:p>
      </dgm:t>
    </dgm:pt>
    <dgm:pt modelId="{44494319-3644-4CCC-B0C0-60C78AC00B9F}">
      <dgm:prSet phldrT="[Text]"/>
      <dgm:spPr/>
      <dgm:t>
        <a:bodyPr/>
        <a:lstStyle/>
        <a:p>
          <a:pPr rtl="0"/>
          <a:r>
            <a:rPr lang="en-US" dirty="0" smtClean="0"/>
            <a:t>BUKU</a:t>
          </a:r>
          <a:endParaRPr lang="en-US" dirty="0"/>
        </a:p>
      </dgm:t>
    </dgm:pt>
    <dgm:pt modelId="{8736E1FD-BDAA-402C-94B2-49447FE478EC}" type="parTrans" cxnId="{74386F13-AB4E-451E-B397-83AB8FB58DA7}">
      <dgm:prSet/>
      <dgm:spPr/>
      <dgm:t>
        <a:bodyPr/>
        <a:lstStyle/>
        <a:p>
          <a:endParaRPr lang="en-US"/>
        </a:p>
      </dgm:t>
    </dgm:pt>
    <dgm:pt modelId="{56343A8F-5B65-4E04-A732-9D275E4A0DA8}" type="sibTrans" cxnId="{74386F13-AB4E-451E-B397-83AB8FB58DA7}">
      <dgm:prSet/>
      <dgm:spPr/>
      <dgm:t>
        <a:bodyPr/>
        <a:lstStyle/>
        <a:p>
          <a:endParaRPr lang="en-US"/>
        </a:p>
      </dgm:t>
    </dgm:pt>
    <dgm:pt modelId="{AD2829AF-323C-304A-A487-E35E2B97BD7E}" type="pres">
      <dgm:prSet presAssocID="{3066B035-DDAD-6240-AFA5-FEA7693B7A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321235-C378-5E48-A1E5-74E36695E97E}" type="pres">
      <dgm:prSet presAssocID="{DB6CCBA6-4EED-104A-BAC7-8F784A91AE83}" presName="root1" presStyleCnt="0"/>
      <dgm:spPr/>
    </dgm:pt>
    <dgm:pt modelId="{4B87CFCA-889A-CC46-9537-4F0C2E023B24}" type="pres">
      <dgm:prSet presAssocID="{DB6CCBA6-4EED-104A-BAC7-8F784A91AE8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2FCCC-2685-4244-AC46-43675EB8C345}" type="pres">
      <dgm:prSet presAssocID="{DB6CCBA6-4EED-104A-BAC7-8F784A91AE83}" presName="level2hierChild" presStyleCnt="0"/>
      <dgm:spPr/>
    </dgm:pt>
    <dgm:pt modelId="{BA519096-EA7E-A645-AB05-20AEF85ECA34}" type="pres">
      <dgm:prSet presAssocID="{3429BAD8-CAF6-9146-A1CE-E90BB577BEF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93A835D-89A0-894A-958C-EBC70D0EE4AD}" type="pres">
      <dgm:prSet presAssocID="{3429BAD8-CAF6-9146-A1CE-E90BB577BEF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ED72E10-4760-3D40-B74D-0AE1304706FD}" type="pres">
      <dgm:prSet presAssocID="{81A9B2CB-1BA8-BD4E-917A-0BD1541E12FD}" presName="root2" presStyleCnt="0"/>
      <dgm:spPr/>
    </dgm:pt>
    <dgm:pt modelId="{DFA71AB2-033F-0F4B-8563-2C8B7ED4B7BB}" type="pres">
      <dgm:prSet presAssocID="{81A9B2CB-1BA8-BD4E-917A-0BD1541E12FD}" presName="LevelTwoTextNode" presStyleLbl="node2" presStyleIdx="0" presStyleCnt="4" custScaleX="130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AF7E0-2543-C040-8E71-0640EBAC35F0}" type="pres">
      <dgm:prSet presAssocID="{81A9B2CB-1BA8-BD4E-917A-0BD1541E12FD}" presName="level3hierChild" presStyleCnt="0"/>
      <dgm:spPr/>
    </dgm:pt>
    <dgm:pt modelId="{10586E1B-2FBA-5A40-8FF1-95AB63128F94}" type="pres">
      <dgm:prSet presAssocID="{1EBBC0D0-A39D-8548-A65D-872BC07811F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0D9B3C0-413E-6448-845C-FC3C108901C3}" type="pres">
      <dgm:prSet presAssocID="{1EBBC0D0-A39D-8548-A65D-872BC07811F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297AE6B-E727-914D-A885-49EBE27736AE}" type="pres">
      <dgm:prSet presAssocID="{63FCD3B2-19DB-8A48-AAB3-49D244D7551D}" presName="root2" presStyleCnt="0"/>
      <dgm:spPr/>
    </dgm:pt>
    <dgm:pt modelId="{D943B145-7A6E-B541-9844-20EBB1BB81BF}" type="pres">
      <dgm:prSet presAssocID="{63FCD3B2-19DB-8A48-AAB3-49D244D7551D}" presName="LevelTwoTextNode" presStyleLbl="node2" presStyleIdx="1" presStyleCnt="4" custScaleX="1289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E0110F-CBD7-3C4C-903A-23730256248F}" type="pres">
      <dgm:prSet presAssocID="{63FCD3B2-19DB-8A48-AAB3-49D244D7551D}" presName="level3hierChild" presStyleCnt="0"/>
      <dgm:spPr/>
    </dgm:pt>
    <dgm:pt modelId="{C70985D6-34BC-4850-A9E8-8537085E7749}" type="pres">
      <dgm:prSet presAssocID="{217DA604-E83A-4F7E-9947-90FC02F1BDE4}" presName="conn2-1" presStyleLbl="parChTrans1D2" presStyleIdx="2" presStyleCnt="4"/>
      <dgm:spPr/>
    </dgm:pt>
    <dgm:pt modelId="{A9BFBEC5-A904-4737-8B67-C64A6A81F7D0}" type="pres">
      <dgm:prSet presAssocID="{217DA604-E83A-4F7E-9947-90FC02F1BDE4}" presName="connTx" presStyleLbl="parChTrans1D2" presStyleIdx="2" presStyleCnt="4"/>
      <dgm:spPr/>
    </dgm:pt>
    <dgm:pt modelId="{3BA5ECD3-FAF7-45D5-8613-2922DB3E6ED2}" type="pres">
      <dgm:prSet presAssocID="{7C265115-A26F-4BEF-A550-BB381F184BCA}" presName="root2" presStyleCnt="0"/>
      <dgm:spPr/>
    </dgm:pt>
    <dgm:pt modelId="{C81D51B7-EE19-4E90-9BE2-9051E272599B}" type="pres">
      <dgm:prSet presAssocID="{7C265115-A26F-4BEF-A550-BB381F184BC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4BEB25-9F39-4D1F-A9F6-40CC84C1162A}" type="pres">
      <dgm:prSet presAssocID="{7C265115-A26F-4BEF-A550-BB381F184BCA}" presName="level3hierChild" presStyleCnt="0"/>
      <dgm:spPr/>
    </dgm:pt>
    <dgm:pt modelId="{5982F4F7-21A6-4BE9-95A9-0DB8C9886AA7}" type="pres">
      <dgm:prSet presAssocID="{8736E1FD-BDAA-402C-94B2-49447FE478EC}" presName="conn2-1" presStyleLbl="parChTrans1D2" presStyleIdx="3" presStyleCnt="4"/>
      <dgm:spPr/>
    </dgm:pt>
    <dgm:pt modelId="{3F5E08BE-5634-45F2-ABF0-9BBE9D6D6D55}" type="pres">
      <dgm:prSet presAssocID="{8736E1FD-BDAA-402C-94B2-49447FE478EC}" presName="connTx" presStyleLbl="parChTrans1D2" presStyleIdx="3" presStyleCnt="4"/>
      <dgm:spPr/>
    </dgm:pt>
    <dgm:pt modelId="{FC03B76B-E768-4A83-820E-B7D8ACC39B54}" type="pres">
      <dgm:prSet presAssocID="{44494319-3644-4CCC-B0C0-60C78AC00B9F}" presName="root2" presStyleCnt="0"/>
      <dgm:spPr/>
    </dgm:pt>
    <dgm:pt modelId="{2A63DB14-C41B-43A8-B1D6-67B9A0B6529B}" type="pres">
      <dgm:prSet presAssocID="{44494319-3644-4CCC-B0C0-60C78AC00B9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0A021D-317B-4754-A0E6-1055E25C1E63}" type="pres">
      <dgm:prSet presAssocID="{44494319-3644-4CCC-B0C0-60C78AC00B9F}" presName="level3hierChild" presStyleCnt="0"/>
      <dgm:spPr/>
    </dgm:pt>
  </dgm:ptLst>
  <dgm:cxnLst>
    <dgm:cxn modelId="{59E0A61C-447C-1845-86D8-AFB75FDF6309}" srcId="{DB6CCBA6-4EED-104A-BAC7-8F784A91AE83}" destId="{81A9B2CB-1BA8-BD4E-917A-0BD1541E12FD}" srcOrd="0" destOrd="0" parTransId="{3429BAD8-CAF6-9146-A1CE-E90BB577BEF6}" sibTransId="{9825EB92-CED2-9543-926A-70846FA8847B}"/>
    <dgm:cxn modelId="{BCF17B3D-8A02-4852-82AF-5CB402A8F7CB}" type="presOf" srcId="{217DA604-E83A-4F7E-9947-90FC02F1BDE4}" destId="{C70985D6-34BC-4850-A9E8-8537085E7749}" srcOrd="0" destOrd="0" presId="urn:microsoft.com/office/officeart/2008/layout/HorizontalMultiLevelHierarchy"/>
    <dgm:cxn modelId="{DA75CCFC-3E98-408A-A973-5BEDBBC3EF3A}" type="presOf" srcId="{8736E1FD-BDAA-402C-94B2-49447FE478EC}" destId="{5982F4F7-21A6-4BE9-95A9-0DB8C9886AA7}" srcOrd="0" destOrd="0" presId="urn:microsoft.com/office/officeart/2008/layout/HorizontalMultiLevelHierarchy"/>
    <dgm:cxn modelId="{C33F7E3F-D7CB-BA43-8AFE-E0895B4935E9}" type="presOf" srcId="{3429BAD8-CAF6-9146-A1CE-E90BB577BEF6}" destId="{BA519096-EA7E-A645-AB05-20AEF85ECA34}" srcOrd="0" destOrd="0" presId="urn:microsoft.com/office/officeart/2008/layout/HorizontalMultiLevelHierarchy"/>
    <dgm:cxn modelId="{584A0F93-20EF-9D46-8548-5D30A5CECC19}" type="presOf" srcId="{3066B035-DDAD-6240-AFA5-FEA7693B7AA1}" destId="{AD2829AF-323C-304A-A487-E35E2B97BD7E}" srcOrd="0" destOrd="0" presId="urn:microsoft.com/office/officeart/2008/layout/HorizontalMultiLevelHierarchy"/>
    <dgm:cxn modelId="{BD4626C9-4CD5-2148-A235-43553EBA6163}" type="presOf" srcId="{1EBBC0D0-A39D-8548-A65D-872BC07811F9}" destId="{10586E1B-2FBA-5A40-8FF1-95AB63128F94}" srcOrd="0" destOrd="0" presId="urn:microsoft.com/office/officeart/2008/layout/HorizontalMultiLevelHierarchy"/>
    <dgm:cxn modelId="{85D58F54-1988-406B-92AE-211804C30B9A}" type="presOf" srcId="{7C265115-A26F-4BEF-A550-BB381F184BCA}" destId="{C81D51B7-EE19-4E90-9BE2-9051E272599B}" srcOrd="0" destOrd="0" presId="urn:microsoft.com/office/officeart/2008/layout/HorizontalMultiLevelHierarchy"/>
    <dgm:cxn modelId="{74386F13-AB4E-451E-B397-83AB8FB58DA7}" srcId="{DB6CCBA6-4EED-104A-BAC7-8F784A91AE83}" destId="{44494319-3644-4CCC-B0C0-60C78AC00B9F}" srcOrd="3" destOrd="0" parTransId="{8736E1FD-BDAA-402C-94B2-49447FE478EC}" sibTransId="{56343A8F-5B65-4E04-A732-9D275E4A0DA8}"/>
    <dgm:cxn modelId="{CD6D61CA-B4B6-2A48-9F86-5E0128FB7415}" type="presOf" srcId="{81A9B2CB-1BA8-BD4E-917A-0BD1541E12FD}" destId="{DFA71AB2-033F-0F4B-8563-2C8B7ED4B7BB}" srcOrd="0" destOrd="0" presId="urn:microsoft.com/office/officeart/2008/layout/HorizontalMultiLevelHierarchy"/>
    <dgm:cxn modelId="{11AE2590-AFF4-3A49-97C5-9D0D8D959808}" type="presOf" srcId="{DB6CCBA6-4EED-104A-BAC7-8F784A91AE83}" destId="{4B87CFCA-889A-CC46-9537-4F0C2E023B24}" srcOrd="0" destOrd="0" presId="urn:microsoft.com/office/officeart/2008/layout/HorizontalMultiLevelHierarchy"/>
    <dgm:cxn modelId="{91EDDFE1-0D90-42C6-847F-1544FBA46040}" type="presOf" srcId="{44494319-3644-4CCC-B0C0-60C78AC00B9F}" destId="{2A63DB14-C41B-43A8-B1D6-67B9A0B6529B}" srcOrd="0" destOrd="0" presId="urn:microsoft.com/office/officeart/2008/layout/HorizontalMultiLevelHierarchy"/>
    <dgm:cxn modelId="{AD8BE1A2-7D4F-4840-B7DE-6C5A924DF778}" type="presOf" srcId="{1EBBC0D0-A39D-8548-A65D-872BC07811F9}" destId="{70D9B3C0-413E-6448-845C-FC3C108901C3}" srcOrd="1" destOrd="0" presId="urn:microsoft.com/office/officeart/2008/layout/HorizontalMultiLevelHierarchy"/>
    <dgm:cxn modelId="{460DF2F5-A444-6F49-B214-AD67135DAD74}" srcId="{3066B035-DDAD-6240-AFA5-FEA7693B7AA1}" destId="{DB6CCBA6-4EED-104A-BAC7-8F784A91AE83}" srcOrd="0" destOrd="0" parTransId="{178CBC87-53BD-7C4A-B4CD-3C6977AFEDB5}" sibTransId="{DB289169-8A4F-4E4B-ADED-8DAC64C77FB3}"/>
    <dgm:cxn modelId="{AF20EA3B-048E-3844-9CAA-DA32A6CB7823}" srcId="{DB6CCBA6-4EED-104A-BAC7-8F784A91AE83}" destId="{63FCD3B2-19DB-8A48-AAB3-49D244D7551D}" srcOrd="1" destOrd="0" parTransId="{1EBBC0D0-A39D-8548-A65D-872BC07811F9}" sibTransId="{1CFF9362-02ED-A84A-8630-38B1A0D916F2}"/>
    <dgm:cxn modelId="{CB1F5674-67AD-45AA-AB29-033AD911BB27}" type="presOf" srcId="{8736E1FD-BDAA-402C-94B2-49447FE478EC}" destId="{3F5E08BE-5634-45F2-ABF0-9BBE9D6D6D55}" srcOrd="1" destOrd="0" presId="urn:microsoft.com/office/officeart/2008/layout/HorizontalMultiLevelHierarchy"/>
    <dgm:cxn modelId="{EBBBF5BA-7162-AC41-92F8-DB140DD6C4A6}" type="presOf" srcId="{3429BAD8-CAF6-9146-A1CE-E90BB577BEF6}" destId="{493A835D-89A0-894A-958C-EBC70D0EE4AD}" srcOrd="1" destOrd="0" presId="urn:microsoft.com/office/officeart/2008/layout/HorizontalMultiLevelHierarchy"/>
    <dgm:cxn modelId="{5BBFE69C-2B15-43C7-AD8F-3DDB2135F6FF}" type="presOf" srcId="{217DA604-E83A-4F7E-9947-90FC02F1BDE4}" destId="{A9BFBEC5-A904-4737-8B67-C64A6A81F7D0}" srcOrd="1" destOrd="0" presId="urn:microsoft.com/office/officeart/2008/layout/HorizontalMultiLevelHierarchy"/>
    <dgm:cxn modelId="{C1E1B31C-BEA0-F341-AE2A-4883B897CB00}" type="presOf" srcId="{63FCD3B2-19DB-8A48-AAB3-49D244D7551D}" destId="{D943B145-7A6E-B541-9844-20EBB1BB81BF}" srcOrd="0" destOrd="0" presId="urn:microsoft.com/office/officeart/2008/layout/HorizontalMultiLevelHierarchy"/>
    <dgm:cxn modelId="{56741A4D-EFB3-41DE-ABF5-1D6B6CE1E6B5}" srcId="{DB6CCBA6-4EED-104A-BAC7-8F784A91AE83}" destId="{7C265115-A26F-4BEF-A550-BB381F184BCA}" srcOrd="2" destOrd="0" parTransId="{217DA604-E83A-4F7E-9947-90FC02F1BDE4}" sibTransId="{1D12C5FC-357B-4D15-97C4-0614CB0B911F}"/>
    <dgm:cxn modelId="{634714A5-9FBD-FC4E-8EA5-F95A28A1209C}" type="presParOf" srcId="{AD2829AF-323C-304A-A487-E35E2B97BD7E}" destId="{4F321235-C378-5E48-A1E5-74E36695E97E}" srcOrd="0" destOrd="0" presId="urn:microsoft.com/office/officeart/2008/layout/HorizontalMultiLevelHierarchy"/>
    <dgm:cxn modelId="{53494AC0-590D-0740-B653-2B40C28B9B2D}" type="presParOf" srcId="{4F321235-C378-5E48-A1E5-74E36695E97E}" destId="{4B87CFCA-889A-CC46-9537-4F0C2E023B24}" srcOrd="0" destOrd="0" presId="urn:microsoft.com/office/officeart/2008/layout/HorizontalMultiLevelHierarchy"/>
    <dgm:cxn modelId="{8187D6D0-8360-2242-8A7A-720044F62BFB}" type="presParOf" srcId="{4F321235-C378-5E48-A1E5-74E36695E97E}" destId="{5482FCCC-2685-4244-AC46-43675EB8C345}" srcOrd="1" destOrd="0" presId="urn:microsoft.com/office/officeart/2008/layout/HorizontalMultiLevelHierarchy"/>
    <dgm:cxn modelId="{3961C68C-52EB-6948-993C-0030096D4F94}" type="presParOf" srcId="{5482FCCC-2685-4244-AC46-43675EB8C345}" destId="{BA519096-EA7E-A645-AB05-20AEF85ECA34}" srcOrd="0" destOrd="0" presId="urn:microsoft.com/office/officeart/2008/layout/HorizontalMultiLevelHierarchy"/>
    <dgm:cxn modelId="{B6F6D764-1B06-B845-94E3-317872A8D681}" type="presParOf" srcId="{BA519096-EA7E-A645-AB05-20AEF85ECA34}" destId="{493A835D-89A0-894A-958C-EBC70D0EE4AD}" srcOrd="0" destOrd="0" presId="urn:microsoft.com/office/officeart/2008/layout/HorizontalMultiLevelHierarchy"/>
    <dgm:cxn modelId="{161B7CC6-3B45-844A-9412-D2F1372E6B12}" type="presParOf" srcId="{5482FCCC-2685-4244-AC46-43675EB8C345}" destId="{2ED72E10-4760-3D40-B74D-0AE1304706FD}" srcOrd="1" destOrd="0" presId="urn:microsoft.com/office/officeart/2008/layout/HorizontalMultiLevelHierarchy"/>
    <dgm:cxn modelId="{0248C81C-B104-5E45-B0A5-A0D28BF1765D}" type="presParOf" srcId="{2ED72E10-4760-3D40-B74D-0AE1304706FD}" destId="{DFA71AB2-033F-0F4B-8563-2C8B7ED4B7BB}" srcOrd="0" destOrd="0" presId="urn:microsoft.com/office/officeart/2008/layout/HorizontalMultiLevelHierarchy"/>
    <dgm:cxn modelId="{8402CBEE-4884-9949-AC6B-4A907F652FA9}" type="presParOf" srcId="{2ED72E10-4760-3D40-B74D-0AE1304706FD}" destId="{96CAF7E0-2543-C040-8E71-0640EBAC35F0}" srcOrd="1" destOrd="0" presId="urn:microsoft.com/office/officeart/2008/layout/HorizontalMultiLevelHierarchy"/>
    <dgm:cxn modelId="{67985663-4BAD-6446-8264-A1EFC25399C9}" type="presParOf" srcId="{5482FCCC-2685-4244-AC46-43675EB8C345}" destId="{10586E1B-2FBA-5A40-8FF1-95AB63128F94}" srcOrd="2" destOrd="0" presId="urn:microsoft.com/office/officeart/2008/layout/HorizontalMultiLevelHierarchy"/>
    <dgm:cxn modelId="{53A54337-FB7C-E24A-A800-09C6DC2F6087}" type="presParOf" srcId="{10586E1B-2FBA-5A40-8FF1-95AB63128F94}" destId="{70D9B3C0-413E-6448-845C-FC3C108901C3}" srcOrd="0" destOrd="0" presId="urn:microsoft.com/office/officeart/2008/layout/HorizontalMultiLevelHierarchy"/>
    <dgm:cxn modelId="{557F35C0-F675-B34D-9D3A-E881B1E99300}" type="presParOf" srcId="{5482FCCC-2685-4244-AC46-43675EB8C345}" destId="{5297AE6B-E727-914D-A885-49EBE27736AE}" srcOrd="3" destOrd="0" presId="urn:microsoft.com/office/officeart/2008/layout/HorizontalMultiLevelHierarchy"/>
    <dgm:cxn modelId="{685AA32D-44B8-A64B-BFB3-769723FE3AF1}" type="presParOf" srcId="{5297AE6B-E727-914D-A885-49EBE27736AE}" destId="{D943B145-7A6E-B541-9844-20EBB1BB81BF}" srcOrd="0" destOrd="0" presId="urn:microsoft.com/office/officeart/2008/layout/HorizontalMultiLevelHierarchy"/>
    <dgm:cxn modelId="{61EAC816-A9B8-3C42-8F4A-EAC382994BB7}" type="presParOf" srcId="{5297AE6B-E727-914D-A885-49EBE27736AE}" destId="{15E0110F-CBD7-3C4C-903A-23730256248F}" srcOrd="1" destOrd="0" presId="urn:microsoft.com/office/officeart/2008/layout/HorizontalMultiLevelHierarchy"/>
    <dgm:cxn modelId="{08A4E08F-B614-496F-9184-028861BEC15C}" type="presParOf" srcId="{5482FCCC-2685-4244-AC46-43675EB8C345}" destId="{C70985D6-34BC-4850-A9E8-8537085E7749}" srcOrd="4" destOrd="0" presId="urn:microsoft.com/office/officeart/2008/layout/HorizontalMultiLevelHierarchy"/>
    <dgm:cxn modelId="{3E81F8CB-8FEA-4448-A86C-0E23F53B6FA5}" type="presParOf" srcId="{C70985D6-34BC-4850-A9E8-8537085E7749}" destId="{A9BFBEC5-A904-4737-8B67-C64A6A81F7D0}" srcOrd="0" destOrd="0" presId="urn:microsoft.com/office/officeart/2008/layout/HorizontalMultiLevelHierarchy"/>
    <dgm:cxn modelId="{D7DD32D8-B005-4695-B16C-AB4C77879EF2}" type="presParOf" srcId="{5482FCCC-2685-4244-AC46-43675EB8C345}" destId="{3BA5ECD3-FAF7-45D5-8613-2922DB3E6ED2}" srcOrd="5" destOrd="0" presId="urn:microsoft.com/office/officeart/2008/layout/HorizontalMultiLevelHierarchy"/>
    <dgm:cxn modelId="{C9C0BF31-82BA-4BAF-B54D-9E03EE0A0CEB}" type="presParOf" srcId="{3BA5ECD3-FAF7-45D5-8613-2922DB3E6ED2}" destId="{C81D51B7-EE19-4E90-9BE2-9051E272599B}" srcOrd="0" destOrd="0" presId="urn:microsoft.com/office/officeart/2008/layout/HorizontalMultiLevelHierarchy"/>
    <dgm:cxn modelId="{C2E4D551-11FD-415B-A3B3-589F132B6AAA}" type="presParOf" srcId="{3BA5ECD3-FAF7-45D5-8613-2922DB3E6ED2}" destId="{7F4BEB25-9F39-4D1F-A9F6-40CC84C1162A}" srcOrd="1" destOrd="0" presId="urn:microsoft.com/office/officeart/2008/layout/HorizontalMultiLevelHierarchy"/>
    <dgm:cxn modelId="{45EB2D52-909D-4CA2-93A6-50CC32FEC1E4}" type="presParOf" srcId="{5482FCCC-2685-4244-AC46-43675EB8C345}" destId="{5982F4F7-21A6-4BE9-95A9-0DB8C9886AA7}" srcOrd="6" destOrd="0" presId="urn:microsoft.com/office/officeart/2008/layout/HorizontalMultiLevelHierarchy"/>
    <dgm:cxn modelId="{72C79984-A3CC-4F48-BAD7-658F01AD4C1A}" type="presParOf" srcId="{5982F4F7-21A6-4BE9-95A9-0DB8C9886AA7}" destId="{3F5E08BE-5634-45F2-ABF0-9BBE9D6D6D55}" srcOrd="0" destOrd="0" presId="urn:microsoft.com/office/officeart/2008/layout/HorizontalMultiLevelHierarchy"/>
    <dgm:cxn modelId="{349656CB-5CED-49EE-8FB5-790FA2B30776}" type="presParOf" srcId="{5482FCCC-2685-4244-AC46-43675EB8C345}" destId="{FC03B76B-E768-4A83-820E-B7D8ACC39B54}" srcOrd="7" destOrd="0" presId="urn:microsoft.com/office/officeart/2008/layout/HorizontalMultiLevelHierarchy"/>
    <dgm:cxn modelId="{76EB5EED-7011-4DE2-BDBD-CFF542D39296}" type="presParOf" srcId="{FC03B76B-E768-4A83-820E-B7D8ACC39B54}" destId="{2A63DB14-C41B-43A8-B1D6-67B9A0B6529B}" srcOrd="0" destOrd="0" presId="urn:microsoft.com/office/officeart/2008/layout/HorizontalMultiLevelHierarchy"/>
    <dgm:cxn modelId="{9A18D722-254C-4C00-A421-4DCF6E0AC31D}" type="presParOf" srcId="{FC03B76B-E768-4A83-820E-B7D8ACC39B54}" destId="{190A021D-317B-4754-A0E6-1055E25C1E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932C2B-C5CA-6E48-AA6F-014340A30D6A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96310-65A2-3040-9F56-C749164FAF0D}">
      <dgm:prSet phldrT="[Text]"/>
      <dgm:spPr/>
      <dgm:t>
        <a:bodyPr/>
        <a:lstStyle/>
        <a:p>
          <a:pPr rtl="0"/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makalah</a:t>
          </a:r>
          <a:endParaRPr lang="en-US" dirty="0"/>
        </a:p>
      </dgm:t>
    </dgm:pt>
    <dgm:pt modelId="{0085190E-D841-5241-894D-B6E77D3CE018}" type="parTrans" cxnId="{36CE9FB4-35B8-164C-92D9-DD9DF7E0AC26}">
      <dgm:prSet/>
      <dgm:spPr/>
      <dgm:t>
        <a:bodyPr/>
        <a:lstStyle/>
        <a:p>
          <a:endParaRPr lang="en-US"/>
        </a:p>
      </dgm:t>
    </dgm:pt>
    <dgm:pt modelId="{909A57AF-FDBC-314E-A774-2DBB2D31E9F2}" type="sibTrans" cxnId="{36CE9FB4-35B8-164C-92D9-DD9DF7E0AC26}">
      <dgm:prSet/>
      <dgm:spPr/>
      <dgm:t>
        <a:bodyPr/>
        <a:lstStyle/>
        <a:p>
          <a:endParaRPr lang="en-US"/>
        </a:p>
      </dgm:t>
    </dgm:pt>
    <dgm:pt modelId="{EC0DC07E-ED73-1E43-B973-ED83903F6067}">
      <dgm:prSet phldrT="[Text]"/>
      <dgm:spPr/>
      <dgm:t>
        <a:bodyPr/>
        <a:lstStyle/>
        <a:p>
          <a:pPr rtl="0"/>
          <a:r>
            <a:rPr lang="en-US" dirty="0" err="1"/>
            <a:t>Judul</a:t>
          </a:r>
          <a:endParaRPr lang="en-US" dirty="0"/>
        </a:p>
      </dgm:t>
    </dgm:pt>
    <dgm:pt modelId="{92CC0612-9F41-4F4E-97B7-667F8674265E}" type="parTrans" cxnId="{CC70D871-E482-774D-B3A5-47094989FE50}">
      <dgm:prSet/>
      <dgm:spPr/>
      <dgm:t>
        <a:bodyPr/>
        <a:lstStyle/>
        <a:p>
          <a:endParaRPr lang="en-US"/>
        </a:p>
      </dgm:t>
    </dgm:pt>
    <dgm:pt modelId="{958EDAE9-A977-4247-8B0E-D82DFB4D1850}" type="sibTrans" cxnId="{CC70D871-E482-774D-B3A5-47094989FE50}">
      <dgm:prSet/>
      <dgm:spPr/>
      <dgm:t>
        <a:bodyPr/>
        <a:lstStyle/>
        <a:p>
          <a:endParaRPr lang="en-US"/>
        </a:p>
      </dgm:t>
    </dgm:pt>
    <dgm:pt modelId="{E4814FE6-AC77-824E-9881-166A108DE929}">
      <dgm:prSet phldrT="[Text]"/>
      <dgm:spPr/>
      <dgm:t>
        <a:bodyPr/>
        <a:lstStyle/>
        <a:p>
          <a:pPr rtl="0"/>
          <a:r>
            <a:rPr lang="en-US" dirty="0" err="1"/>
            <a:t>Pendahuluan</a:t>
          </a:r>
          <a:endParaRPr lang="en-US" dirty="0"/>
        </a:p>
      </dgm:t>
    </dgm:pt>
    <dgm:pt modelId="{C97F911D-AF44-B74B-BEBF-AADAA082E902}" type="parTrans" cxnId="{BCA2DCD7-8A51-8F4E-87F1-13953A58FBF8}">
      <dgm:prSet/>
      <dgm:spPr/>
      <dgm:t>
        <a:bodyPr/>
        <a:lstStyle/>
        <a:p>
          <a:endParaRPr lang="en-US"/>
        </a:p>
      </dgm:t>
    </dgm:pt>
    <dgm:pt modelId="{2B46459A-23F1-9441-A2FE-8FD399CD07D0}" type="sibTrans" cxnId="{BCA2DCD7-8A51-8F4E-87F1-13953A58FBF8}">
      <dgm:prSet/>
      <dgm:spPr/>
      <dgm:t>
        <a:bodyPr/>
        <a:lstStyle/>
        <a:p>
          <a:endParaRPr lang="en-US"/>
        </a:p>
      </dgm:t>
    </dgm:pt>
    <dgm:pt modelId="{4184C4EF-955F-1344-B053-AE9C03906F56}">
      <dgm:prSet phldrT="[Text]"/>
      <dgm:spPr/>
      <dgm:t>
        <a:bodyPr/>
        <a:lstStyle/>
        <a:p>
          <a:pPr rtl="0"/>
          <a:r>
            <a:rPr lang="en-US" dirty="0" err="1"/>
            <a:t>Pembahasan</a:t>
          </a:r>
          <a:endParaRPr lang="en-US" dirty="0"/>
        </a:p>
      </dgm:t>
    </dgm:pt>
    <dgm:pt modelId="{05477CEA-2FE5-5F48-B37D-6220A1B4FFB1}" type="parTrans" cxnId="{9CFB35AF-5CB9-AC48-8332-5F7D4A8EE43B}">
      <dgm:prSet/>
      <dgm:spPr/>
      <dgm:t>
        <a:bodyPr/>
        <a:lstStyle/>
        <a:p>
          <a:endParaRPr lang="en-US"/>
        </a:p>
      </dgm:t>
    </dgm:pt>
    <dgm:pt modelId="{BFD7DE85-DDCD-E743-ACA8-AC558548EC33}" type="sibTrans" cxnId="{9CFB35AF-5CB9-AC48-8332-5F7D4A8EE43B}">
      <dgm:prSet/>
      <dgm:spPr/>
      <dgm:t>
        <a:bodyPr/>
        <a:lstStyle/>
        <a:p>
          <a:endParaRPr lang="en-US"/>
        </a:p>
      </dgm:t>
    </dgm:pt>
    <dgm:pt modelId="{AD1037FD-7CD2-A245-9DDA-C991FE11E1A2}">
      <dgm:prSet/>
      <dgm:spPr/>
      <dgm:t>
        <a:bodyPr/>
        <a:lstStyle/>
        <a:p>
          <a:pPr rtl="0"/>
          <a:r>
            <a:rPr lang="en-US" dirty="0"/>
            <a:t>Kesimpulan</a:t>
          </a:r>
        </a:p>
      </dgm:t>
    </dgm:pt>
    <dgm:pt modelId="{AC8AD12F-703A-3441-9200-54EECBDB0720}" type="parTrans" cxnId="{73AABEBC-1E39-B14E-BF97-3742150ABC57}">
      <dgm:prSet/>
      <dgm:spPr/>
      <dgm:t>
        <a:bodyPr/>
        <a:lstStyle/>
        <a:p>
          <a:endParaRPr lang="en-US"/>
        </a:p>
      </dgm:t>
    </dgm:pt>
    <dgm:pt modelId="{270CAFB7-1C09-CA45-8CF7-4A54D7681E18}" type="sibTrans" cxnId="{73AABEBC-1E39-B14E-BF97-3742150ABC57}">
      <dgm:prSet/>
      <dgm:spPr/>
      <dgm:t>
        <a:bodyPr/>
        <a:lstStyle/>
        <a:p>
          <a:endParaRPr lang="en-US"/>
        </a:p>
      </dgm:t>
    </dgm:pt>
    <dgm:pt modelId="{4C6F81DF-EB8B-4F47-87A0-172FB14052B4}">
      <dgm:prSet/>
      <dgm:spPr/>
      <dgm:t>
        <a:bodyPr/>
        <a:lstStyle/>
        <a:p>
          <a:pPr rtl="0"/>
          <a:r>
            <a:rPr lang="en-US" dirty="0" err="1"/>
            <a:t>Referensi</a:t>
          </a:r>
          <a:endParaRPr lang="en-US" dirty="0"/>
        </a:p>
      </dgm:t>
    </dgm:pt>
    <dgm:pt modelId="{D7EB6E96-F212-E34D-A42F-A3516FBFC23E}" type="parTrans" cxnId="{E7C03D88-C6F9-AE48-8C05-6C8B22827705}">
      <dgm:prSet/>
      <dgm:spPr/>
      <dgm:t>
        <a:bodyPr/>
        <a:lstStyle/>
        <a:p>
          <a:endParaRPr lang="en-US"/>
        </a:p>
      </dgm:t>
    </dgm:pt>
    <dgm:pt modelId="{4C6F48DD-2F3B-AE44-A8FF-96FE1E8A24A6}" type="sibTrans" cxnId="{E7C03D88-C6F9-AE48-8C05-6C8B22827705}">
      <dgm:prSet/>
      <dgm:spPr/>
      <dgm:t>
        <a:bodyPr/>
        <a:lstStyle/>
        <a:p>
          <a:endParaRPr lang="en-US"/>
        </a:p>
      </dgm:t>
    </dgm:pt>
    <dgm:pt modelId="{0009CE6A-AC40-6745-AE85-6E2C18B13D18}" type="pres">
      <dgm:prSet presAssocID="{89932C2B-C5CA-6E48-AA6F-014340A30D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147CD-37CD-E648-95A4-C057E66DDCEE}" type="pres">
      <dgm:prSet presAssocID="{25696310-65A2-3040-9F56-C749164FAF0D}" presName="root1" presStyleCnt="0"/>
      <dgm:spPr/>
    </dgm:pt>
    <dgm:pt modelId="{FCBE2041-C30A-444A-AA95-EF3724D3D426}" type="pres">
      <dgm:prSet presAssocID="{25696310-65A2-3040-9F56-C749164FAF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FDE59-DDEC-A246-A3F4-BB47C46E3BDA}" type="pres">
      <dgm:prSet presAssocID="{25696310-65A2-3040-9F56-C749164FAF0D}" presName="level2hierChild" presStyleCnt="0"/>
      <dgm:spPr/>
    </dgm:pt>
    <dgm:pt modelId="{B9391D28-0079-6E4B-A06F-E603533689FC}" type="pres">
      <dgm:prSet presAssocID="{92CC0612-9F41-4F4E-97B7-667F8674265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47D77C07-A9B6-844C-954A-BA4A1B88F534}" type="pres">
      <dgm:prSet presAssocID="{92CC0612-9F41-4F4E-97B7-667F8674265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D6DD7DC-46B8-964C-8DCA-25F4CA89E64E}" type="pres">
      <dgm:prSet presAssocID="{EC0DC07E-ED73-1E43-B973-ED83903F6067}" presName="root2" presStyleCnt="0"/>
      <dgm:spPr/>
    </dgm:pt>
    <dgm:pt modelId="{8AFE8C13-907D-C54C-A08E-6D80A995D3F1}" type="pres">
      <dgm:prSet presAssocID="{EC0DC07E-ED73-1E43-B973-ED83903F606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C59CA3-38C0-1B4C-80E4-082B48692B1D}" type="pres">
      <dgm:prSet presAssocID="{EC0DC07E-ED73-1E43-B973-ED83903F6067}" presName="level3hierChild" presStyleCnt="0"/>
      <dgm:spPr/>
    </dgm:pt>
    <dgm:pt modelId="{CD22A34B-9260-1846-B08C-1CB9D320C7CB}" type="pres">
      <dgm:prSet presAssocID="{C97F911D-AF44-B74B-BEBF-AADAA082E902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988E529-8F17-DF4A-BF98-70E49E999614}" type="pres">
      <dgm:prSet presAssocID="{C97F911D-AF44-B74B-BEBF-AADAA082E90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1B6AA72-91A6-C041-A8B7-1B28653ADE7B}" type="pres">
      <dgm:prSet presAssocID="{E4814FE6-AC77-824E-9881-166A108DE929}" presName="root2" presStyleCnt="0"/>
      <dgm:spPr/>
    </dgm:pt>
    <dgm:pt modelId="{1ECD0884-183D-0B40-9D21-2C091E62249E}" type="pres">
      <dgm:prSet presAssocID="{E4814FE6-AC77-824E-9881-166A108DE92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D15C3F-3944-FF44-B0EF-752E17B065B6}" type="pres">
      <dgm:prSet presAssocID="{E4814FE6-AC77-824E-9881-166A108DE929}" presName="level3hierChild" presStyleCnt="0"/>
      <dgm:spPr/>
    </dgm:pt>
    <dgm:pt modelId="{38E6C62B-EBE1-C742-85B0-76384FCD70F6}" type="pres">
      <dgm:prSet presAssocID="{05477CEA-2FE5-5F48-B37D-6220A1B4FFB1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763EC29-F5C3-A240-B9E9-E2073A778E23}" type="pres">
      <dgm:prSet presAssocID="{05477CEA-2FE5-5F48-B37D-6220A1B4FFB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F5E870D-192A-7B41-A4B3-9970959AB81D}" type="pres">
      <dgm:prSet presAssocID="{4184C4EF-955F-1344-B053-AE9C03906F56}" presName="root2" presStyleCnt="0"/>
      <dgm:spPr/>
    </dgm:pt>
    <dgm:pt modelId="{230D9DAD-6735-5D41-BAB6-4265F648395D}" type="pres">
      <dgm:prSet presAssocID="{4184C4EF-955F-1344-B053-AE9C03906F56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8E3A9-9F05-394C-B6EF-D8C5A0A36009}" type="pres">
      <dgm:prSet presAssocID="{4184C4EF-955F-1344-B053-AE9C03906F56}" presName="level3hierChild" presStyleCnt="0"/>
      <dgm:spPr/>
    </dgm:pt>
    <dgm:pt modelId="{FCEB1CA9-1F1C-DF4B-AD94-AA8B66B4F5DD}" type="pres">
      <dgm:prSet presAssocID="{AC8AD12F-703A-3441-9200-54EECBDB0720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59F50A43-A78F-AA4C-8F97-0648BC0F5E66}" type="pres">
      <dgm:prSet presAssocID="{AC8AD12F-703A-3441-9200-54EECBDB072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B829D6D-BBBE-7349-8AC3-7857A97F1A44}" type="pres">
      <dgm:prSet presAssocID="{AD1037FD-7CD2-A245-9DDA-C991FE11E1A2}" presName="root2" presStyleCnt="0"/>
      <dgm:spPr/>
    </dgm:pt>
    <dgm:pt modelId="{1370A12D-EF86-FB45-AB63-429ACD4AA221}" type="pres">
      <dgm:prSet presAssocID="{AD1037FD-7CD2-A245-9DDA-C991FE11E1A2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B7AC48-0968-CC40-90EF-CDBAD3C26E5C}" type="pres">
      <dgm:prSet presAssocID="{AD1037FD-7CD2-A245-9DDA-C991FE11E1A2}" presName="level3hierChild" presStyleCnt="0"/>
      <dgm:spPr/>
    </dgm:pt>
    <dgm:pt modelId="{C5368C2D-3D02-224D-A6CA-29C1C120F968}" type="pres">
      <dgm:prSet presAssocID="{D7EB6E96-F212-E34D-A42F-A3516FBFC23E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AB03C556-B99D-1642-AD88-13448ADC08E3}" type="pres">
      <dgm:prSet presAssocID="{D7EB6E96-F212-E34D-A42F-A3516FBFC23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2E744BA6-2759-6648-9FE9-B67686406BF0}" type="pres">
      <dgm:prSet presAssocID="{4C6F81DF-EB8B-4F47-87A0-172FB14052B4}" presName="root2" presStyleCnt="0"/>
      <dgm:spPr/>
    </dgm:pt>
    <dgm:pt modelId="{6E931A12-33C0-654B-BBF3-30FD784B6F8E}" type="pres">
      <dgm:prSet presAssocID="{4C6F81DF-EB8B-4F47-87A0-172FB14052B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C55EF1-FB4C-DE44-866D-D6F0B719CE0F}" type="pres">
      <dgm:prSet presAssocID="{4C6F81DF-EB8B-4F47-87A0-172FB14052B4}" presName="level3hierChild" presStyleCnt="0"/>
      <dgm:spPr/>
    </dgm:pt>
  </dgm:ptLst>
  <dgm:cxnLst>
    <dgm:cxn modelId="{BA8B253A-970A-A446-A0E9-E36078F0BC58}" type="presOf" srcId="{4184C4EF-955F-1344-B053-AE9C03906F56}" destId="{230D9DAD-6735-5D41-BAB6-4265F648395D}" srcOrd="0" destOrd="0" presId="urn:microsoft.com/office/officeart/2008/layout/HorizontalMultiLevelHierarchy"/>
    <dgm:cxn modelId="{75246FC9-C22C-DC43-B86E-A8E8C789367D}" type="presOf" srcId="{05477CEA-2FE5-5F48-B37D-6220A1B4FFB1}" destId="{D763EC29-F5C3-A240-B9E9-E2073A778E23}" srcOrd="1" destOrd="0" presId="urn:microsoft.com/office/officeart/2008/layout/HorizontalMultiLevelHierarchy"/>
    <dgm:cxn modelId="{C103A990-9175-1041-8289-849086E7FD77}" type="presOf" srcId="{25696310-65A2-3040-9F56-C749164FAF0D}" destId="{FCBE2041-C30A-444A-AA95-EF3724D3D426}" srcOrd="0" destOrd="0" presId="urn:microsoft.com/office/officeart/2008/layout/HorizontalMultiLevelHierarchy"/>
    <dgm:cxn modelId="{43B88439-A780-4B49-A311-D7A0BD77B218}" type="presOf" srcId="{05477CEA-2FE5-5F48-B37D-6220A1B4FFB1}" destId="{38E6C62B-EBE1-C742-85B0-76384FCD70F6}" srcOrd="0" destOrd="0" presId="urn:microsoft.com/office/officeart/2008/layout/HorizontalMultiLevelHierarchy"/>
    <dgm:cxn modelId="{ADD14252-2342-B94D-9B6B-C7236884D982}" type="presOf" srcId="{AD1037FD-7CD2-A245-9DDA-C991FE11E1A2}" destId="{1370A12D-EF86-FB45-AB63-429ACD4AA221}" srcOrd="0" destOrd="0" presId="urn:microsoft.com/office/officeart/2008/layout/HorizontalMultiLevelHierarchy"/>
    <dgm:cxn modelId="{F2F3A32F-78BE-3F48-B746-DEA8A2112AA4}" type="presOf" srcId="{92CC0612-9F41-4F4E-97B7-667F8674265E}" destId="{B9391D28-0079-6E4B-A06F-E603533689FC}" srcOrd="0" destOrd="0" presId="urn:microsoft.com/office/officeart/2008/layout/HorizontalMultiLevelHierarchy"/>
    <dgm:cxn modelId="{3041B729-1B42-C747-9C1D-37FA4495EBA7}" type="presOf" srcId="{4C6F81DF-EB8B-4F47-87A0-172FB14052B4}" destId="{6E931A12-33C0-654B-BBF3-30FD784B6F8E}" srcOrd="0" destOrd="0" presId="urn:microsoft.com/office/officeart/2008/layout/HorizontalMultiLevelHierarchy"/>
    <dgm:cxn modelId="{A1BC0000-DF21-694B-89C8-1A01D0EF405B}" type="presOf" srcId="{C97F911D-AF44-B74B-BEBF-AADAA082E902}" destId="{8988E529-8F17-DF4A-BF98-70E49E999614}" srcOrd="1" destOrd="0" presId="urn:microsoft.com/office/officeart/2008/layout/HorizontalMultiLevelHierarchy"/>
    <dgm:cxn modelId="{7DC20A0F-2502-764E-B59F-F880FA3BA500}" type="presOf" srcId="{C97F911D-AF44-B74B-BEBF-AADAA082E902}" destId="{CD22A34B-9260-1846-B08C-1CB9D320C7CB}" srcOrd="0" destOrd="0" presId="urn:microsoft.com/office/officeart/2008/layout/HorizontalMultiLevelHierarchy"/>
    <dgm:cxn modelId="{9CFB35AF-5CB9-AC48-8332-5F7D4A8EE43B}" srcId="{25696310-65A2-3040-9F56-C749164FAF0D}" destId="{4184C4EF-955F-1344-B053-AE9C03906F56}" srcOrd="2" destOrd="0" parTransId="{05477CEA-2FE5-5F48-B37D-6220A1B4FFB1}" sibTransId="{BFD7DE85-DDCD-E743-ACA8-AC558548EC33}"/>
    <dgm:cxn modelId="{36CE9FB4-35B8-164C-92D9-DD9DF7E0AC26}" srcId="{89932C2B-C5CA-6E48-AA6F-014340A30D6A}" destId="{25696310-65A2-3040-9F56-C749164FAF0D}" srcOrd="0" destOrd="0" parTransId="{0085190E-D841-5241-894D-B6E77D3CE018}" sibTransId="{909A57AF-FDBC-314E-A774-2DBB2D31E9F2}"/>
    <dgm:cxn modelId="{3084CAB5-D89F-D54A-9C24-240F1909E919}" type="presOf" srcId="{E4814FE6-AC77-824E-9881-166A108DE929}" destId="{1ECD0884-183D-0B40-9D21-2C091E62249E}" srcOrd="0" destOrd="0" presId="urn:microsoft.com/office/officeart/2008/layout/HorizontalMultiLevelHierarchy"/>
    <dgm:cxn modelId="{E7C03D88-C6F9-AE48-8C05-6C8B22827705}" srcId="{25696310-65A2-3040-9F56-C749164FAF0D}" destId="{4C6F81DF-EB8B-4F47-87A0-172FB14052B4}" srcOrd="4" destOrd="0" parTransId="{D7EB6E96-F212-E34D-A42F-A3516FBFC23E}" sibTransId="{4C6F48DD-2F3B-AE44-A8FF-96FE1E8A24A6}"/>
    <dgm:cxn modelId="{BCA2DCD7-8A51-8F4E-87F1-13953A58FBF8}" srcId="{25696310-65A2-3040-9F56-C749164FAF0D}" destId="{E4814FE6-AC77-824E-9881-166A108DE929}" srcOrd="1" destOrd="0" parTransId="{C97F911D-AF44-B74B-BEBF-AADAA082E902}" sibTransId="{2B46459A-23F1-9441-A2FE-8FD399CD07D0}"/>
    <dgm:cxn modelId="{E7E33B32-C750-2B47-9843-557E7C4F6DCC}" type="presOf" srcId="{EC0DC07E-ED73-1E43-B973-ED83903F6067}" destId="{8AFE8C13-907D-C54C-A08E-6D80A995D3F1}" srcOrd="0" destOrd="0" presId="urn:microsoft.com/office/officeart/2008/layout/HorizontalMultiLevelHierarchy"/>
    <dgm:cxn modelId="{CC70D871-E482-774D-B3A5-47094989FE50}" srcId="{25696310-65A2-3040-9F56-C749164FAF0D}" destId="{EC0DC07E-ED73-1E43-B973-ED83903F6067}" srcOrd="0" destOrd="0" parTransId="{92CC0612-9F41-4F4E-97B7-667F8674265E}" sibTransId="{958EDAE9-A977-4247-8B0E-D82DFB4D1850}"/>
    <dgm:cxn modelId="{73AABEBC-1E39-B14E-BF97-3742150ABC57}" srcId="{25696310-65A2-3040-9F56-C749164FAF0D}" destId="{AD1037FD-7CD2-A245-9DDA-C991FE11E1A2}" srcOrd="3" destOrd="0" parTransId="{AC8AD12F-703A-3441-9200-54EECBDB0720}" sibTransId="{270CAFB7-1C09-CA45-8CF7-4A54D7681E18}"/>
    <dgm:cxn modelId="{5AA0A7F4-9003-3F4E-AE79-C8584E0819FB}" type="presOf" srcId="{AC8AD12F-703A-3441-9200-54EECBDB0720}" destId="{59F50A43-A78F-AA4C-8F97-0648BC0F5E66}" srcOrd="1" destOrd="0" presId="urn:microsoft.com/office/officeart/2008/layout/HorizontalMultiLevelHierarchy"/>
    <dgm:cxn modelId="{1877B5B9-225B-314D-9E73-046841DE719E}" type="presOf" srcId="{D7EB6E96-F212-E34D-A42F-A3516FBFC23E}" destId="{C5368C2D-3D02-224D-A6CA-29C1C120F968}" srcOrd="0" destOrd="0" presId="urn:microsoft.com/office/officeart/2008/layout/HorizontalMultiLevelHierarchy"/>
    <dgm:cxn modelId="{F037E72A-0F75-1E45-BE08-3E5CC56FCFC2}" type="presOf" srcId="{92CC0612-9F41-4F4E-97B7-667F8674265E}" destId="{47D77C07-A9B6-844C-954A-BA4A1B88F534}" srcOrd="1" destOrd="0" presId="urn:microsoft.com/office/officeart/2008/layout/HorizontalMultiLevelHierarchy"/>
    <dgm:cxn modelId="{5B8743A3-854C-CD4C-A921-FA557260FAAD}" type="presOf" srcId="{89932C2B-C5CA-6E48-AA6F-014340A30D6A}" destId="{0009CE6A-AC40-6745-AE85-6E2C18B13D18}" srcOrd="0" destOrd="0" presId="urn:microsoft.com/office/officeart/2008/layout/HorizontalMultiLevelHierarchy"/>
    <dgm:cxn modelId="{2017EBB2-5357-5D4C-9D49-31621FC4B85C}" type="presOf" srcId="{D7EB6E96-F212-E34D-A42F-A3516FBFC23E}" destId="{AB03C556-B99D-1642-AD88-13448ADC08E3}" srcOrd="1" destOrd="0" presId="urn:microsoft.com/office/officeart/2008/layout/HorizontalMultiLevelHierarchy"/>
    <dgm:cxn modelId="{4EA996E9-2D88-8447-9DEB-13D32E9B7FAA}" type="presOf" srcId="{AC8AD12F-703A-3441-9200-54EECBDB0720}" destId="{FCEB1CA9-1F1C-DF4B-AD94-AA8B66B4F5DD}" srcOrd="0" destOrd="0" presId="urn:microsoft.com/office/officeart/2008/layout/HorizontalMultiLevelHierarchy"/>
    <dgm:cxn modelId="{973595B6-55A6-5241-90F1-5992CDFA6A1D}" type="presParOf" srcId="{0009CE6A-AC40-6745-AE85-6E2C18B13D18}" destId="{C82147CD-37CD-E648-95A4-C057E66DDCEE}" srcOrd="0" destOrd="0" presId="urn:microsoft.com/office/officeart/2008/layout/HorizontalMultiLevelHierarchy"/>
    <dgm:cxn modelId="{937818BB-BC5D-0E4C-8820-2AEF51D11CE8}" type="presParOf" srcId="{C82147CD-37CD-E648-95A4-C057E66DDCEE}" destId="{FCBE2041-C30A-444A-AA95-EF3724D3D426}" srcOrd="0" destOrd="0" presId="urn:microsoft.com/office/officeart/2008/layout/HorizontalMultiLevelHierarchy"/>
    <dgm:cxn modelId="{58668296-EEBF-E147-9D99-1D51D444EE0D}" type="presParOf" srcId="{C82147CD-37CD-E648-95A4-C057E66DDCEE}" destId="{A5BFDE59-DDEC-A246-A3F4-BB47C46E3BDA}" srcOrd="1" destOrd="0" presId="urn:microsoft.com/office/officeart/2008/layout/HorizontalMultiLevelHierarchy"/>
    <dgm:cxn modelId="{19AA7C96-EA2D-5A41-AB77-DEE7F30921B6}" type="presParOf" srcId="{A5BFDE59-DDEC-A246-A3F4-BB47C46E3BDA}" destId="{B9391D28-0079-6E4B-A06F-E603533689FC}" srcOrd="0" destOrd="0" presId="urn:microsoft.com/office/officeart/2008/layout/HorizontalMultiLevelHierarchy"/>
    <dgm:cxn modelId="{AE1083AA-775A-A24E-B266-46337F51B001}" type="presParOf" srcId="{B9391D28-0079-6E4B-A06F-E603533689FC}" destId="{47D77C07-A9B6-844C-954A-BA4A1B88F534}" srcOrd="0" destOrd="0" presId="urn:microsoft.com/office/officeart/2008/layout/HorizontalMultiLevelHierarchy"/>
    <dgm:cxn modelId="{A6F6A085-C24B-7945-905B-C2E2E330F8E1}" type="presParOf" srcId="{A5BFDE59-DDEC-A246-A3F4-BB47C46E3BDA}" destId="{7D6DD7DC-46B8-964C-8DCA-25F4CA89E64E}" srcOrd="1" destOrd="0" presId="urn:microsoft.com/office/officeart/2008/layout/HorizontalMultiLevelHierarchy"/>
    <dgm:cxn modelId="{C120EFD5-E5F7-B540-A11A-B4BE93894850}" type="presParOf" srcId="{7D6DD7DC-46B8-964C-8DCA-25F4CA89E64E}" destId="{8AFE8C13-907D-C54C-A08E-6D80A995D3F1}" srcOrd="0" destOrd="0" presId="urn:microsoft.com/office/officeart/2008/layout/HorizontalMultiLevelHierarchy"/>
    <dgm:cxn modelId="{FE15C134-1ADA-CE4B-9875-84EDE341F6D5}" type="presParOf" srcId="{7D6DD7DC-46B8-964C-8DCA-25F4CA89E64E}" destId="{E6C59CA3-38C0-1B4C-80E4-082B48692B1D}" srcOrd="1" destOrd="0" presId="urn:microsoft.com/office/officeart/2008/layout/HorizontalMultiLevelHierarchy"/>
    <dgm:cxn modelId="{BD4540F6-E5C0-A041-8B56-D793DFBC04C9}" type="presParOf" srcId="{A5BFDE59-DDEC-A246-A3F4-BB47C46E3BDA}" destId="{CD22A34B-9260-1846-B08C-1CB9D320C7CB}" srcOrd="2" destOrd="0" presId="urn:microsoft.com/office/officeart/2008/layout/HorizontalMultiLevelHierarchy"/>
    <dgm:cxn modelId="{C8FE2F1B-0B10-A14C-88C0-437ACAE8EFEE}" type="presParOf" srcId="{CD22A34B-9260-1846-B08C-1CB9D320C7CB}" destId="{8988E529-8F17-DF4A-BF98-70E49E999614}" srcOrd="0" destOrd="0" presId="urn:microsoft.com/office/officeart/2008/layout/HorizontalMultiLevelHierarchy"/>
    <dgm:cxn modelId="{132A7A5E-3309-3D42-8836-B1B02BB070C4}" type="presParOf" srcId="{A5BFDE59-DDEC-A246-A3F4-BB47C46E3BDA}" destId="{A1B6AA72-91A6-C041-A8B7-1B28653ADE7B}" srcOrd="3" destOrd="0" presId="urn:microsoft.com/office/officeart/2008/layout/HorizontalMultiLevelHierarchy"/>
    <dgm:cxn modelId="{D75EB206-0E88-DC47-BB5D-69D827859D86}" type="presParOf" srcId="{A1B6AA72-91A6-C041-A8B7-1B28653ADE7B}" destId="{1ECD0884-183D-0B40-9D21-2C091E62249E}" srcOrd="0" destOrd="0" presId="urn:microsoft.com/office/officeart/2008/layout/HorizontalMultiLevelHierarchy"/>
    <dgm:cxn modelId="{984DB0B7-B942-1D4F-99BB-2B732ADEE3E0}" type="presParOf" srcId="{A1B6AA72-91A6-C041-A8B7-1B28653ADE7B}" destId="{7FD15C3F-3944-FF44-B0EF-752E17B065B6}" srcOrd="1" destOrd="0" presId="urn:microsoft.com/office/officeart/2008/layout/HorizontalMultiLevelHierarchy"/>
    <dgm:cxn modelId="{6E1326C8-9C60-8940-8761-FB4EDC33ECE8}" type="presParOf" srcId="{A5BFDE59-DDEC-A246-A3F4-BB47C46E3BDA}" destId="{38E6C62B-EBE1-C742-85B0-76384FCD70F6}" srcOrd="4" destOrd="0" presId="urn:microsoft.com/office/officeart/2008/layout/HorizontalMultiLevelHierarchy"/>
    <dgm:cxn modelId="{7E94DF43-5EBE-0449-BEBD-CD4FEA6B6B65}" type="presParOf" srcId="{38E6C62B-EBE1-C742-85B0-76384FCD70F6}" destId="{D763EC29-F5C3-A240-B9E9-E2073A778E23}" srcOrd="0" destOrd="0" presId="urn:microsoft.com/office/officeart/2008/layout/HorizontalMultiLevelHierarchy"/>
    <dgm:cxn modelId="{51D2F5D6-6BA5-BD4F-8A23-406586A60826}" type="presParOf" srcId="{A5BFDE59-DDEC-A246-A3F4-BB47C46E3BDA}" destId="{AF5E870D-192A-7B41-A4B3-9970959AB81D}" srcOrd="5" destOrd="0" presId="urn:microsoft.com/office/officeart/2008/layout/HorizontalMultiLevelHierarchy"/>
    <dgm:cxn modelId="{B000A132-8CE4-C749-882E-4F6DFBA375DA}" type="presParOf" srcId="{AF5E870D-192A-7B41-A4B3-9970959AB81D}" destId="{230D9DAD-6735-5D41-BAB6-4265F648395D}" srcOrd="0" destOrd="0" presId="urn:microsoft.com/office/officeart/2008/layout/HorizontalMultiLevelHierarchy"/>
    <dgm:cxn modelId="{C4A2A1CE-277A-3A4B-8AAA-7CF099723692}" type="presParOf" srcId="{AF5E870D-192A-7B41-A4B3-9970959AB81D}" destId="{C468E3A9-9F05-394C-B6EF-D8C5A0A36009}" srcOrd="1" destOrd="0" presId="urn:microsoft.com/office/officeart/2008/layout/HorizontalMultiLevelHierarchy"/>
    <dgm:cxn modelId="{15455D51-09B3-9843-9E26-AF7DA880B72F}" type="presParOf" srcId="{A5BFDE59-DDEC-A246-A3F4-BB47C46E3BDA}" destId="{FCEB1CA9-1F1C-DF4B-AD94-AA8B66B4F5DD}" srcOrd="6" destOrd="0" presId="urn:microsoft.com/office/officeart/2008/layout/HorizontalMultiLevelHierarchy"/>
    <dgm:cxn modelId="{DB388D1C-7EB3-284F-80A9-8DC954CE5F38}" type="presParOf" srcId="{FCEB1CA9-1F1C-DF4B-AD94-AA8B66B4F5DD}" destId="{59F50A43-A78F-AA4C-8F97-0648BC0F5E66}" srcOrd="0" destOrd="0" presId="urn:microsoft.com/office/officeart/2008/layout/HorizontalMultiLevelHierarchy"/>
    <dgm:cxn modelId="{A133522F-4F2A-B04D-BC66-1D13F25CB19F}" type="presParOf" srcId="{A5BFDE59-DDEC-A246-A3F4-BB47C46E3BDA}" destId="{1B829D6D-BBBE-7349-8AC3-7857A97F1A44}" srcOrd="7" destOrd="0" presId="urn:microsoft.com/office/officeart/2008/layout/HorizontalMultiLevelHierarchy"/>
    <dgm:cxn modelId="{D0C985E0-ED0A-D545-9772-F3CC99BD8F7D}" type="presParOf" srcId="{1B829D6D-BBBE-7349-8AC3-7857A97F1A44}" destId="{1370A12D-EF86-FB45-AB63-429ACD4AA221}" srcOrd="0" destOrd="0" presId="urn:microsoft.com/office/officeart/2008/layout/HorizontalMultiLevelHierarchy"/>
    <dgm:cxn modelId="{8F70EE22-31B2-9044-9D17-01B7EFAEB073}" type="presParOf" srcId="{1B829D6D-BBBE-7349-8AC3-7857A97F1A44}" destId="{6DB7AC48-0968-CC40-90EF-CDBAD3C26E5C}" srcOrd="1" destOrd="0" presId="urn:microsoft.com/office/officeart/2008/layout/HorizontalMultiLevelHierarchy"/>
    <dgm:cxn modelId="{40E745C5-8543-3148-986F-5DA983F55F3D}" type="presParOf" srcId="{A5BFDE59-DDEC-A246-A3F4-BB47C46E3BDA}" destId="{C5368C2D-3D02-224D-A6CA-29C1C120F968}" srcOrd="8" destOrd="0" presId="urn:microsoft.com/office/officeart/2008/layout/HorizontalMultiLevelHierarchy"/>
    <dgm:cxn modelId="{DD60CB5B-7627-224F-ACAC-38B8781C5C47}" type="presParOf" srcId="{C5368C2D-3D02-224D-A6CA-29C1C120F968}" destId="{AB03C556-B99D-1642-AD88-13448ADC08E3}" srcOrd="0" destOrd="0" presId="urn:microsoft.com/office/officeart/2008/layout/HorizontalMultiLevelHierarchy"/>
    <dgm:cxn modelId="{85058599-E079-F549-B47F-76CEBBE9E750}" type="presParOf" srcId="{A5BFDE59-DDEC-A246-A3F4-BB47C46E3BDA}" destId="{2E744BA6-2759-6648-9FE9-B67686406BF0}" srcOrd="9" destOrd="0" presId="urn:microsoft.com/office/officeart/2008/layout/HorizontalMultiLevelHierarchy"/>
    <dgm:cxn modelId="{176914E1-7CCB-DD48-AD31-8E0544196930}" type="presParOf" srcId="{2E744BA6-2759-6648-9FE9-B67686406BF0}" destId="{6E931A12-33C0-654B-BBF3-30FD784B6F8E}" srcOrd="0" destOrd="0" presId="urn:microsoft.com/office/officeart/2008/layout/HorizontalMultiLevelHierarchy"/>
    <dgm:cxn modelId="{40FBC134-8FCD-7E4F-B39E-A8E8378A63D1}" type="presParOf" srcId="{2E744BA6-2759-6648-9FE9-B67686406BF0}" destId="{C7C55EF1-FB4C-DE44-866D-D6F0B719CE0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AF5239-9689-4293-85EF-E5309658FE2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B6056-B38B-4A6B-AE2D-F28DAA044005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D4451963-0F92-4FEC-BF9C-667A5C374104}" type="parTrans" cxnId="{7E2863E2-A33F-4C79-920E-47439B779878}">
      <dgm:prSet/>
      <dgm:spPr/>
      <dgm:t>
        <a:bodyPr/>
        <a:lstStyle/>
        <a:p>
          <a:endParaRPr lang="en-US"/>
        </a:p>
      </dgm:t>
    </dgm:pt>
    <dgm:pt modelId="{5F76BD22-FD8D-4D2D-9B05-4131A64E3DC0}" type="sibTrans" cxnId="{7E2863E2-A33F-4C79-920E-47439B779878}">
      <dgm:prSet/>
      <dgm:spPr/>
      <dgm:t>
        <a:bodyPr/>
        <a:lstStyle/>
        <a:p>
          <a:endParaRPr lang="en-US"/>
        </a:p>
      </dgm:t>
    </dgm:pt>
    <dgm:pt modelId="{8915AA31-FF87-4F3A-AEBF-43277EF4108C}">
      <dgm:prSet phldrT="[Text]" custT="1"/>
      <dgm:spPr/>
      <dgm:t>
        <a:bodyPr/>
        <a:lstStyle/>
        <a:p>
          <a:r>
            <a:rPr lang="en-US" sz="4800" b="1" dirty="0" smtClean="0"/>
            <a:t>EPILOG </a:t>
          </a:r>
          <a:endParaRPr lang="en-US" sz="4800" b="1" dirty="0"/>
        </a:p>
      </dgm:t>
    </dgm:pt>
    <dgm:pt modelId="{F8E23303-5C1A-4AA0-AF12-8721FBB25BFC}" type="parTrans" cxnId="{1715FE7C-0F5B-45FC-B0D9-8E3FF789A521}">
      <dgm:prSet/>
      <dgm:spPr/>
      <dgm:t>
        <a:bodyPr/>
        <a:lstStyle/>
        <a:p>
          <a:endParaRPr lang="en-US"/>
        </a:p>
      </dgm:t>
    </dgm:pt>
    <dgm:pt modelId="{34826369-B79F-4205-BEE2-73E6CCC1C906}" type="sibTrans" cxnId="{1715FE7C-0F5B-45FC-B0D9-8E3FF789A521}">
      <dgm:prSet/>
      <dgm:spPr/>
      <dgm:t>
        <a:bodyPr/>
        <a:lstStyle/>
        <a:p>
          <a:endParaRPr lang="en-US"/>
        </a:p>
      </dgm:t>
    </dgm:pt>
    <dgm:pt modelId="{D7C9DA1B-EB85-4E22-A779-ED1FB1752731}" type="pres">
      <dgm:prSet presAssocID="{82AF5239-9689-4293-85EF-E5309658FE2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F9127B-DC84-4D94-AD5D-1331651AECDB}" type="pres">
      <dgm:prSet presAssocID="{502B6056-B38B-4A6B-AE2D-F28DAA044005}" presName="posSpace" presStyleCnt="0"/>
      <dgm:spPr/>
    </dgm:pt>
    <dgm:pt modelId="{EA779BF1-52C0-4369-BF3D-3F164A871251}" type="pres">
      <dgm:prSet presAssocID="{502B6056-B38B-4A6B-AE2D-F28DAA044005}" presName="vertFlow" presStyleCnt="0"/>
      <dgm:spPr/>
    </dgm:pt>
    <dgm:pt modelId="{01361AE4-A32B-4A9C-A360-39D2620DE3DD}" type="pres">
      <dgm:prSet presAssocID="{502B6056-B38B-4A6B-AE2D-F28DAA044005}" presName="topSpace" presStyleCnt="0"/>
      <dgm:spPr/>
    </dgm:pt>
    <dgm:pt modelId="{702874AD-989C-46AA-BD1F-ECA9A23DD6F4}" type="pres">
      <dgm:prSet presAssocID="{502B6056-B38B-4A6B-AE2D-F28DAA044005}" presName="firstComp" presStyleCnt="0"/>
      <dgm:spPr/>
    </dgm:pt>
    <dgm:pt modelId="{AF6CE40C-B779-444B-A1F4-7B643388D1E6}" type="pres">
      <dgm:prSet presAssocID="{502B6056-B38B-4A6B-AE2D-F28DAA044005}" presName="firstChild" presStyleLbl="bgAccFollowNode1" presStyleIdx="0" presStyleCnt="1" custScaleX="282033" custLinFactNeighborX="-1686" custLinFactNeighborY="-26928"/>
      <dgm:spPr/>
      <dgm:t>
        <a:bodyPr/>
        <a:lstStyle/>
        <a:p>
          <a:endParaRPr lang="en-US"/>
        </a:p>
      </dgm:t>
    </dgm:pt>
    <dgm:pt modelId="{38912DE1-CB40-4C96-A7D4-8F63E48ACF1E}" type="pres">
      <dgm:prSet presAssocID="{502B6056-B38B-4A6B-AE2D-F28DAA04400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98ED1-57F3-4DC1-9EC1-3EC497ACF606}" type="pres">
      <dgm:prSet presAssocID="{502B6056-B38B-4A6B-AE2D-F28DAA044005}" presName="negSpace" presStyleCnt="0"/>
      <dgm:spPr/>
    </dgm:pt>
    <dgm:pt modelId="{18F43426-712E-402C-998C-E4A4B622109E}" type="pres">
      <dgm:prSet presAssocID="{502B6056-B38B-4A6B-AE2D-F28DAA044005}" presName="circle" presStyleLbl="node1" presStyleIdx="0" presStyleCnt="1" custLinFactX="-219719" custLinFactNeighborX="-300000" custLinFactNeighborY="14399"/>
      <dgm:spPr/>
      <dgm:t>
        <a:bodyPr/>
        <a:lstStyle/>
        <a:p>
          <a:endParaRPr lang="en-US"/>
        </a:p>
      </dgm:t>
    </dgm:pt>
  </dgm:ptLst>
  <dgm:cxnLst>
    <dgm:cxn modelId="{F795EC55-FB82-4EE2-9E99-E2693AEF33BE}" type="presOf" srcId="{502B6056-B38B-4A6B-AE2D-F28DAA044005}" destId="{18F43426-712E-402C-998C-E4A4B622109E}" srcOrd="0" destOrd="0" presId="urn:microsoft.com/office/officeart/2005/8/layout/hList9"/>
    <dgm:cxn modelId="{0C1C2D9E-D730-4A78-B2DE-255E97FED9DF}" type="presOf" srcId="{82AF5239-9689-4293-85EF-E5309658FE23}" destId="{D7C9DA1B-EB85-4E22-A779-ED1FB1752731}" srcOrd="0" destOrd="0" presId="urn:microsoft.com/office/officeart/2005/8/layout/hList9"/>
    <dgm:cxn modelId="{7E2863E2-A33F-4C79-920E-47439B779878}" srcId="{82AF5239-9689-4293-85EF-E5309658FE23}" destId="{502B6056-B38B-4A6B-AE2D-F28DAA044005}" srcOrd="0" destOrd="0" parTransId="{D4451963-0F92-4FEC-BF9C-667A5C374104}" sibTransId="{5F76BD22-FD8D-4D2D-9B05-4131A64E3DC0}"/>
    <dgm:cxn modelId="{1715FE7C-0F5B-45FC-B0D9-8E3FF789A521}" srcId="{502B6056-B38B-4A6B-AE2D-F28DAA044005}" destId="{8915AA31-FF87-4F3A-AEBF-43277EF4108C}" srcOrd="0" destOrd="0" parTransId="{F8E23303-5C1A-4AA0-AF12-8721FBB25BFC}" sibTransId="{34826369-B79F-4205-BEE2-73E6CCC1C906}"/>
    <dgm:cxn modelId="{99F451C6-96C1-4EFB-B6D9-B22732F48C81}" type="presOf" srcId="{8915AA31-FF87-4F3A-AEBF-43277EF4108C}" destId="{38912DE1-CB40-4C96-A7D4-8F63E48ACF1E}" srcOrd="1" destOrd="0" presId="urn:microsoft.com/office/officeart/2005/8/layout/hList9"/>
    <dgm:cxn modelId="{8BC5D535-9DCD-4CF5-A46B-86E2938AC68E}" type="presOf" srcId="{8915AA31-FF87-4F3A-AEBF-43277EF4108C}" destId="{AF6CE40C-B779-444B-A1F4-7B643388D1E6}" srcOrd="0" destOrd="0" presId="urn:microsoft.com/office/officeart/2005/8/layout/hList9"/>
    <dgm:cxn modelId="{FC651A58-2F28-49E0-A579-75D355BFFA57}" type="presParOf" srcId="{D7C9DA1B-EB85-4E22-A779-ED1FB1752731}" destId="{38F9127B-DC84-4D94-AD5D-1331651AECDB}" srcOrd="0" destOrd="0" presId="urn:microsoft.com/office/officeart/2005/8/layout/hList9"/>
    <dgm:cxn modelId="{8884140E-4C93-4098-9118-0D2BF840E359}" type="presParOf" srcId="{D7C9DA1B-EB85-4E22-A779-ED1FB1752731}" destId="{EA779BF1-52C0-4369-BF3D-3F164A871251}" srcOrd="1" destOrd="0" presId="urn:microsoft.com/office/officeart/2005/8/layout/hList9"/>
    <dgm:cxn modelId="{886ED68F-118D-4043-A38A-165F56877577}" type="presParOf" srcId="{EA779BF1-52C0-4369-BF3D-3F164A871251}" destId="{01361AE4-A32B-4A9C-A360-39D2620DE3DD}" srcOrd="0" destOrd="0" presId="urn:microsoft.com/office/officeart/2005/8/layout/hList9"/>
    <dgm:cxn modelId="{3975F219-2D1B-4FEC-91DA-7CE3CBB8A8F0}" type="presParOf" srcId="{EA779BF1-52C0-4369-BF3D-3F164A871251}" destId="{702874AD-989C-46AA-BD1F-ECA9A23DD6F4}" srcOrd="1" destOrd="0" presId="urn:microsoft.com/office/officeart/2005/8/layout/hList9"/>
    <dgm:cxn modelId="{DBB687E6-2131-47CF-BFA0-AB328AD1057D}" type="presParOf" srcId="{702874AD-989C-46AA-BD1F-ECA9A23DD6F4}" destId="{AF6CE40C-B779-444B-A1F4-7B643388D1E6}" srcOrd="0" destOrd="0" presId="urn:microsoft.com/office/officeart/2005/8/layout/hList9"/>
    <dgm:cxn modelId="{291730FD-4237-4AE7-9B15-24AA86818071}" type="presParOf" srcId="{702874AD-989C-46AA-BD1F-ECA9A23DD6F4}" destId="{38912DE1-CB40-4C96-A7D4-8F63E48ACF1E}" srcOrd="1" destOrd="0" presId="urn:microsoft.com/office/officeart/2005/8/layout/hList9"/>
    <dgm:cxn modelId="{6454DFA7-8031-4DDC-B87B-347E1BF48811}" type="presParOf" srcId="{D7C9DA1B-EB85-4E22-A779-ED1FB1752731}" destId="{DA398ED1-57F3-4DC1-9EC1-3EC497ACF606}" srcOrd="2" destOrd="0" presId="urn:microsoft.com/office/officeart/2005/8/layout/hList9"/>
    <dgm:cxn modelId="{B3F2FF5D-E700-4ED9-97E4-4EFF423E346C}" type="presParOf" srcId="{D7C9DA1B-EB85-4E22-A779-ED1FB1752731}" destId="{18F43426-712E-402C-998C-E4A4B622109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CE40C-B779-444B-A1F4-7B643388D1E6}">
      <dsp:nvSpPr>
        <dsp:cNvPr id="0" name=""/>
        <dsp:cNvSpPr/>
      </dsp:nvSpPr>
      <dsp:spPr>
        <a:xfrm>
          <a:off x="474646" y="104582"/>
          <a:ext cx="9480104" cy="794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MONOLOG </a:t>
          </a:r>
          <a:endParaRPr lang="en-US" sz="4800" b="1" kern="1200" dirty="0"/>
        </a:p>
      </dsp:txBody>
      <dsp:txXfrm>
        <a:off x="1991463" y="104582"/>
        <a:ext cx="7963287" cy="794948"/>
      </dsp:txXfrm>
    </dsp:sp>
    <dsp:sp modelId="{18F43426-712E-402C-998C-E4A4B622109E}">
      <dsp:nvSpPr>
        <dsp:cNvPr id="0" name=""/>
        <dsp:cNvSpPr/>
      </dsp:nvSpPr>
      <dsp:spPr>
        <a:xfrm>
          <a:off x="955769" y="115232"/>
          <a:ext cx="794551" cy="79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</a:t>
          </a:r>
          <a:endParaRPr lang="en-US" sz="4000" kern="1200" dirty="0"/>
        </a:p>
      </dsp:txBody>
      <dsp:txXfrm>
        <a:off x="1072128" y="231591"/>
        <a:ext cx="561833" cy="561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BF312-A375-43EB-B75F-016FBDC25C10}">
      <dsp:nvSpPr>
        <dsp:cNvPr id="0" name=""/>
        <dsp:cNvSpPr/>
      </dsp:nvSpPr>
      <dsp:spPr>
        <a:xfrm rot="5400000">
          <a:off x="308637" y="924433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A611C-3A39-4436-AEFF-5FDFC39B8B1C}">
      <dsp:nvSpPr>
        <dsp:cNvPr id="0" name=""/>
        <dsp:cNvSpPr/>
      </dsp:nvSpPr>
      <dsp:spPr>
        <a:xfrm>
          <a:off x="638623" y="1975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Book</a:t>
          </a:r>
          <a:endParaRPr lang="en-US" sz="2200" kern="1200" dirty="0"/>
        </a:p>
      </dsp:txBody>
      <dsp:txXfrm>
        <a:off x="672597" y="35949"/>
        <a:ext cx="1865298" cy="1091999"/>
      </dsp:txXfrm>
    </dsp:sp>
    <dsp:sp modelId="{E96CD1EF-38E2-45EB-8E15-B442302D0045}">
      <dsp:nvSpPr>
        <dsp:cNvPr id="0" name=""/>
        <dsp:cNvSpPr/>
      </dsp:nvSpPr>
      <dsp:spPr>
        <a:xfrm rot="5400000">
          <a:off x="308637" y="2374367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983D6-1AFC-4C9A-A22D-DAF417CA2506}">
      <dsp:nvSpPr>
        <dsp:cNvPr id="0" name=""/>
        <dsp:cNvSpPr/>
      </dsp:nvSpPr>
      <dsp:spPr>
        <a:xfrm>
          <a:off x="638623" y="1451909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Chapter in an edited volume</a:t>
          </a:r>
          <a:endParaRPr lang="en-US" sz="2200" kern="1200" dirty="0"/>
        </a:p>
      </dsp:txBody>
      <dsp:txXfrm>
        <a:off x="672597" y="1485883"/>
        <a:ext cx="1865298" cy="1091999"/>
      </dsp:txXfrm>
    </dsp:sp>
    <dsp:sp modelId="{5198D5D6-AD3D-40D9-B1A2-A565C61BD7FA}">
      <dsp:nvSpPr>
        <dsp:cNvPr id="0" name=""/>
        <dsp:cNvSpPr/>
      </dsp:nvSpPr>
      <dsp:spPr>
        <a:xfrm rot="5400000">
          <a:off x="308637" y="3824302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B76A4-4933-4162-A832-8B21CABEF53E}">
      <dsp:nvSpPr>
        <dsp:cNvPr id="0" name=""/>
        <dsp:cNvSpPr/>
      </dsp:nvSpPr>
      <dsp:spPr>
        <a:xfrm>
          <a:off x="638623" y="2901844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Book report</a:t>
          </a:r>
          <a:endParaRPr lang="en-US" sz="2200" kern="1200" dirty="0"/>
        </a:p>
      </dsp:txBody>
      <dsp:txXfrm>
        <a:off x="672597" y="2935818"/>
        <a:ext cx="1865298" cy="1091999"/>
      </dsp:txXfrm>
    </dsp:sp>
    <dsp:sp modelId="{AB9B69B0-1DA7-4DBA-ABFB-BFF640CCAE27}">
      <dsp:nvSpPr>
        <dsp:cNvPr id="0" name=""/>
        <dsp:cNvSpPr/>
      </dsp:nvSpPr>
      <dsp:spPr>
        <a:xfrm>
          <a:off x="1033605" y="4549269"/>
          <a:ext cx="2562885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44FF7-8C16-413C-AFAF-B47B77D62648}">
      <dsp:nvSpPr>
        <dsp:cNvPr id="0" name=""/>
        <dsp:cNvSpPr/>
      </dsp:nvSpPr>
      <dsp:spPr>
        <a:xfrm>
          <a:off x="638623" y="4351778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Conference paper</a:t>
          </a:r>
          <a:endParaRPr lang="en-US" sz="2200" kern="1200" dirty="0"/>
        </a:p>
      </dsp:txBody>
      <dsp:txXfrm>
        <a:off x="672597" y="4385752"/>
        <a:ext cx="1865298" cy="1091999"/>
      </dsp:txXfrm>
    </dsp:sp>
    <dsp:sp modelId="{181B4A14-00E5-474B-B3FB-C43EF7B34F31}">
      <dsp:nvSpPr>
        <dsp:cNvPr id="0" name=""/>
        <dsp:cNvSpPr/>
      </dsp:nvSpPr>
      <dsp:spPr>
        <a:xfrm rot="16200000">
          <a:off x="2879854" y="3824302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1E7D4-C1FB-452B-943B-5E1C2B75BF3F}">
      <dsp:nvSpPr>
        <dsp:cNvPr id="0" name=""/>
        <dsp:cNvSpPr/>
      </dsp:nvSpPr>
      <dsp:spPr>
        <a:xfrm>
          <a:off x="3209840" y="4351778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Technical report</a:t>
          </a:r>
          <a:endParaRPr lang="en-US" sz="2200" kern="1200" dirty="0"/>
        </a:p>
      </dsp:txBody>
      <dsp:txXfrm>
        <a:off x="3243814" y="4385752"/>
        <a:ext cx="1865298" cy="1091999"/>
      </dsp:txXfrm>
    </dsp:sp>
    <dsp:sp modelId="{15C948CB-13D5-451C-8C20-93929FCC7DD2}">
      <dsp:nvSpPr>
        <dsp:cNvPr id="0" name=""/>
        <dsp:cNvSpPr/>
      </dsp:nvSpPr>
      <dsp:spPr>
        <a:xfrm rot="16200000">
          <a:off x="2879854" y="2374367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D082E-2D6A-43DB-8273-4B7E8C73049D}">
      <dsp:nvSpPr>
        <dsp:cNvPr id="0" name=""/>
        <dsp:cNvSpPr/>
      </dsp:nvSpPr>
      <dsp:spPr>
        <a:xfrm>
          <a:off x="3209840" y="2901844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Article</a:t>
          </a:r>
          <a:endParaRPr lang="en-US" sz="2200" kern="1200" dirty="0"/>
        </a:p>
      </dsp:txBody>
      <dsp:txXfrm>
        <a:off x="3243814" y="2935818"/>
        <a:ext cx="1865298" cy="1091999"/>
      </dsp:txXfrm>
    </dsp:sp>
    <dsp:sp modelId="{BED160E0-625A-4319-B634-46A41F4BF935}">
      <dsp:nvSpPr>
        <dsp:cNvPr id="0" name=""/>
        <dsp:cNvSpPr/>
      </dsp:nvSpPr>
      <dsp:spPr>
        <a:xfrm rot="16200000">
          <a:off x="2879854" y="924433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20566-6801-4716-8F70-BC5B8075C81C}">
      <dsp:nvSpPr>
        <dsp:cNvPr id="0" name=""/>
        <dsp:cNvSpPr/>
      </dsp:nvSpPr>
      <dsp:spPr>
        <a:xfrm>
          <a:off x="3209840" y="1451909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Essay</a:t>
          </a:r>
          <a:endParaRPr lang="en-US" sz="2200" kern="1200" dirty="0"/>
        </a:p>
      </dsp:txBody>
      <dsp:txXfrm>
        <a:off x="3243814" y="1485883"/>
        <a:ext cx="1865298" cy="1091999"/>
      </dsp:txXfrm>
    </dsp:sp>
    <dsp:sp modelId="{17403787-40C3-450D-B242-FD05062424D4}">
      <dsp:nvSpPr>
        <dsp:cNvPr id="0" name=""/>
        <dsp:cNvSpPr/>
      </dsp:nvSpPr>
      <dsp:spPr>
        <a:xfrm>
          <a:off x="3604822" y="199466"/>
          <a:ext cx="2562885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3ACD-DA6C-4F34-BDED-E147B7AB2364}">
      <dsp:nvSpPr>
        <dsp:cNvPr id="0" name=""/>
        <dsp:cNvSpPr/>
      </dsp:nvSpPr>
      <dsp:spPr>
        <a:xfrm>
          <a:off x="3209840" y="1975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Thesis</a:t>
          </a:r>
          <a:endParaRPr lang="en-US" sz="2200" kern="1200" dirty="0"/>
        </a:p>
      </dsp:txBody>
      <dsp:txXfrm>
        <a:off x="3243814" y="35949"/>
        <a:ext cx="1865298" cy="1091999"/>
      </dsp:txXfrm>
    </dsp:sp>
    <dsp:sp modelId="{1AA64E35-3DB8-4282-B8E8-E0FA77958EC9}">
      <dsp:nvSpPr>
        <dsp:cNvPr id="0" name=""/>
        <dsp:cNvSpPr/>
      </dsp:nvSpPr>
      <dsp:spPr>
        <a:xfrm rot="5400000">
          <a:off x="5451072" y="924433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5923A-E7CC-45DE-AD05-F8B432ED3D2C}">
      <dsp:nvSpPr>
        <dsp:cNvPr id="0" name=""/>
        <dsp:cNvSpPr/>
      </dsp:nvSpPr>
      <dsp:spPr>
        <a:xfrm>
          <a:off x="5781058" y="1975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Dissertation</a:t>
          </a:r>
          <a:endParaRPr lang="en-US" sz="2200" kern="1200" dirty="0"/>
        </a:p>
      </dsp:txBody>
      <dsp:txXfrm>
        <a:off x="5815032" y="35949"/>
        <a:ext cx="1865298" cy="1091999"/>
      </dsp:txXfrm>
    </dsp:sp>
    <dsp:sp modelId="{516A2792-AFE1-45F7-8932-0C0E382894AF}">
      <dsp:nvSpPr>
        <dsp:cNvPr id="0" name=""/>
        <dsp:cNvSpPr/>
      </dsp:nvSpPr>
      <dsp:spPr>
        <a:xfrm rot="5400000">
          <a:off x="5451072" y="2374367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78106-8A97-4CDD-B372-33A82891873E}">
      <dsp:nvSpPr>
        <dsp:cNvPr id="0" name=""/>
        <dsp:cNvSpPr/>
      </dsp:nvSpPr>
      <dsp:spPr>
        <a:xfrm>
          <a:off x="5781058" y="1451909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Explication</a:t>
          </a:r>
          <a:endParaRPr lang="en-US" sz="2200" kern="1200" dirty="0"/>
        </a:p>
      </dsp:txBody>
      <dsp:txXfrm>
        <a:off x="5815032" y="1485883"/>
        <a:ext cx="1865298" cy="1091999"/>
      </dsp:txXfrm>
    </dsp:sp>
    <dsp:sp modelId="{AD24AC41-A5DC-4959-81A9-EBE12200E499}">
      <dsp:nvSpPr>
        <dsp:cNvPr id="0" name=""/>
        <dsp:cNvSpPr/>
      </dsp:nvSpPr>
      <dsp:spPr>
        <a:xfrm rot="5400000">
          <a:off x="5451072" y="3824302"/>
          <a:ext cx="1441602" cy="1739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2239A-DEE1-4993-B909-0B8FD42DD583}">
      <dsp:nvSpPr>
        <dsp:cNvPr id="0" name=""/>
        <dsp:cNvSpPr/>
      </dsp:nvSpPr>
      <dsp:spPr>
        <a:xfrm>
          <a:off x="5781058" y="2901844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Research Paper</a:t>
          </a:r>
          <a:endParaRPr lang="en-US" sz="2200" kern="1200" dirty="0"/>
        </a:p>
      </dsp:txBody>
      <dsp:txXfrm>
        <a:off x="5815032" y="2935818"/>
        <a:ext cx="1865298" cy="1091999"/>
      </dsp:txXfrm>
    </dsp:sp>
    <dsp:sp modelId="{9E999228-3C39-44F4-B8F2-DF73653A0E59}">
      <dsp:nvSpPr>
        <dsp:cNvPr id="0" name=""/>
        <dsp:cNvSpPr/>
      </dsp:nvSpPr>
      <dsp:spPr>
        <a:xfrm>
          <a:off x="5781058" y="4351778"/>
          <a:ext cx="1933246" cy="1159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Translation</a:t>
          </a:r>
          <a:endParaRPr lang="en-US" sz="2200" kern="1200" dirty="0"/>
        </a:p>
      </dsp:txBody>
      <dsp:txXfrm>
        <a:off x="5815032" y="4385752"/>
        <a:ext cx="1865298" cy="1091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2F4F7-21A6-4BE9-95A9-0DB8C9886AA7}">
      <dsp:nvSpPr>
        <dsp:cNvPr id="0" name=""/>
        <dsp:cNvSpPr/>
      </dsp:nvSpPr>
      <dsp:spPr>
        <a:xfrm>
          <a:off x="1431016" y="2808312"/>
          <a:ext cx="700056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2000922"/>
              </a:lnTo>
              <a:lnTo>
                <a:pt x="700056" y="20009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8048" y="3755777"/>
        <a:ext cx="105992" cy="105992"/>
      </dsp:txXfrm>
    </dsp:sp>
    <dsp:sp modelId="{C70985D6-34BC-4850-A9E8-8537085E7749}">
      <dsp:nvSpPr>
        <dsp:cNvPr id="0" name=""/>
        <dsp:cNvSpPr/>
      </dsp:nvSpPr>
      <dsp:spPr>
        <a:xfrm>
          <a:off x="1431016" y="2808312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666974"/>
              </a:lnTo>
              <a:lnTo>
                <a:pt x="700056" y="666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6871" y="3117626"/>
        <a:ext cx="48345" cy="48345"/>
      </dsp:txXfrm>
    </dsp:sp>
    <dsp:sp modelId="{10586E1B-2FBA-5A40-8FF1-95AB63128F94}">
      <dsp:nvSpPr>
        <dsp:cNvPr id="0" name=""/>
        <dsp:cNvSpPr/>
      </dsp:nvSpPr>
      <dsp:spPr>
        <a:xfrm>
          <a:off x="1431016" y="2141338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350028" y="666974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6871" y="2450652"/>
        <a:ext cx="48345" cy="48345"/>
      </dsp:txXfrm>
    </dsp:sp>
    <dsp:sp modelId="{BA519096-EA7E-A645-AB05-20AEF85ECA34}">
      <dsp:nvSpPr>
        <dsp:cNvPr id="0" name=""/>
        <dsp:cNvSpPr/>
      </dsp:nvSpPr>
      <dsp:spPr>
        <a:xfrm>
          <a:off x="1431016" y="807389"/>
          <a:ext cx="700056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2000922"/>
              </a:moveTo>
              <a:lnTo>
                <a:pt x="350028" y="2000922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728048" y="1754854"/>
        <a:ext cx="105992" cy="105992"/>
      </dsp:txXfrm>
    </dsp:sp>
    <dsp:sp modelId="{4B87CFCA-889A-CC46-9537-4F0C2E023B24}">
      <dsp:nvSpPr>
        <dsp:cNvPr id="0" name=""/>
        <dsp:cNvSpPr/>
      </dsp:nvSpPr>
      <dsp:spPr>
        <a:xfrm rot="16200000">
          <a:off x="-1910875" y="2274733"/>
          <a:ext cx="5616625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KARYA </a:t>
          </a:r>
          <a:r>
            <a:rPr lang="en-US" sz="3800" kern="1200" dirty="0" smtClean="0"/>
            <a:t>ILMIAH MAHASISWA</a:t>
          </a:r>
          <a:endParaRPr lang="en-US" sz="3800" kern="1200" dirty="0"/>
        </a:p>
      </dsp:txBody>
      <dsp:txXfrm>
        <a:off x="-1910875" y="2274733"/>
        <a:ext cx="5616625" cy="1067158"/>
      </dsp:txXfrm>
    </dsp:sp>
    <dsp:sp modelId="{DFA71AB2-033F-0F4B-8563-2C8B7ED4B7BB}">
      <dsp:nvSpPr>
        <dsp:cNvPr id="0" name=""/>
        <dsp:cNvSpPr/>
      </dsp:nvSpPr>
      <dsp:spPr>
        <a:xfrm>
          <a:off x="2131072" y="273810"/>
          <a:ext cx="4551484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MAKALAH</a:t>
          </a:r>
        </a:p>
      </dsp:txBody>
      <dsp:txXfrm>
        <a:off x="2131072" y="273810"/>
        <a:ext cx="4551484" cy="1067158"/>
      </dsp:txXfrm>
    </dsp:sp>
    <dsp:sp modelId="{D943B145-7A6E-B541-9844-20EBB1BB81BF}">
      <dsp:nvSpPr>
        <dsp:cNvPr id="0" name=""/>
        <dsp:cNvSpPr/>
      </dsp:nvSpPr>
      <dsp:spPr>
        <a:xfrm>
          <a:off x="2131072" y="1607758"/>
          <a:ext cx="4514312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ARTIKEL JURNAL</a:t>
          </a:r>
        </a:p>
      </dsp:txBody>
      <dsp:txXfrm>
        <a:off x="2131072" y="1607758"/>
        <a:ext cx="4514312" cy="1067158"/>
      </dsp:txXfrm>
    </dsp:sp>
    <dsp:sp modelId="{C81D51B7-EE19-4E90-9BE2-9051E272599B}">
      <dsp:nvSpPr>
        <dsp:cNvPr id="0" name=""/>
        <dsp:cNvSpPr/>
      </dsp:nvSpPr>
      <dsp:spPr>
        <a:xfrm>
          <a:off x="2131072" y="2941707"/>
          <a:ext cx="3500280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TESIS/ DISERTASI</a:t>
          </a:r>
          <a:endParaRPr lang="en-US" sz="3800" kern="1200" dirty="0"/>
        </a:p>
      </dsp:txBody>
      <dsp:txXfrm>
        <a:off x="2131072" y="2941707"/>
        <a:ext cx="3500280" cy="1067158"/>
      </dsp:txXfrm>
    </dsp:sp>
    <dsp:sp modelId="{2A63DB14-C41B-43A8-B1D6-67B9A0B6529B}">
      <dsp:nvSpPr>
        <dsp:cNvPr id="0" name=""/>
        <dsp:cNvSpPr/>
      </dsp:nvSpPr>
      <dsp:spPr>
        <a:xfrm>
          <a:off x="2131072" y="4275655"/>
          <a:ext cx="3500280" cy="1067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BUKU</a:t>
          </a:r>
          <a:endParaRPr lang="en-US" sz="3800" kern="1200" dirty="0"/>
        </a:p>
      </dsp:txBody>
      <dsp:txXfrm>
        <a:off x="2131072" y="4275655"/>
        <a:ext cx="3500280" cy="106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68C2D-3D02-224D-A6CA-29C1C120F968}">
      <dsp:nvSpPr>
        <dsp:cNvPr id="0" name=""/>
        <dsp:cNvSpPr/>
      </dsp:nvSpPr>
      <dsp:spPr>
        <a:xfrm>
          <a:off x="2225108" y="2201333"/>
          <a:ext cx="481226" cy="1833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13" y="0"/>
              </a:lnTo>
              <a:lnTo>
                <a:pt x="240613" y="1833942"/>
              </a:lnTo>
              <a:lnTo>
                <a:pt x="481226" y="1833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18321" y="3070904"/>
        <a:ext cx="94801" cy="94801"/>
      </dsp:txXfrm>
    </dsp:sp>
    <dsp:sp modelId="{FCEB1CA9-1F1C-DF4B-AD94-AA8B66B4F5DD}">
      <dsp:nvSpPr>
        <dsp:cNvPr id="0" name=""/>
        <dsp:cNvSpPr/>
      </dsp:nvSpPr>
      <dsp:spPr>
        <a:xfrm>
          <a:off x="2225108" y="2201333"/>
          <a:ext cx="481226" cy="916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613" y="0"/>
              </a:lnTo>
              <a:lnTo>
                <a:pt x="240613" y="916971"/>
              </a:lnTo>
              <a:lnTo>
                <a:pt x="481226" y="9169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9832" y="2633929"/>
        <a:ext cx="51778" cy="51778"/>
      </dsp:txXfrm>
    </dsp:sp>
    <dsp:sp modelId="{38E6C62B-EBE1-C742-85B0-76384FCD70F6}">
      <dsp:nvSpPr>
        <dsp:cNvPr id="0" name=""/>
        <dsp:cNvSpPr/>
      </dsp:nvSpPr>
      <dsp:spPr>
        <a:xfrm>
          <a:off x="2225108" y="2155613"/>
          <a:ext cx="4812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22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53691" y="2189302"/>
        <a:ext cx="24061" cy="24061"/>
      </dsp:txXfrm>
    </dsp:sp>
    <dsp:sp modelId="{CD22A34B-9260-1846-B08C-1CB9D320C7CB}">
      <dsp:nvSpPr>
        <dsp:cNvPr id="0" name=""/>
        <dsp:cNvSpPr/>
      </dsp:nvSpPr>
      <dsp:spPr>
        <a:xfrm>
          <a:off x="2225108" y="1284362"/>
          <a:ext cx="481226" cy="916971"/>
        </a:xfrm>
        <a:custGeom>
          <a:avLst/>
          <a:gdLst/>
          <a:ahLst/>
          <a:cxnLst/>
          <a:rect l="0" t="0" r="0" b="0"/>
          <a:pathLst>
            <a:path>
              <a:moveTo>
                <a:pt x="0" y="916971"/>
              </a:moveTo>
              <a:lnTo>
                <a:pt x="240613" y="916971"/>
              </a:lnTo>
              <a:lnTo>
                <a:pt x="240613" y="0"/>
              </a:lnTo>
              <a:lnTo>
                <a:pt x="481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9832" y="1716958"/>
        <a:ext cx="51778" cy="51778"/>
      </dsp:txXfrm>
    </dsp:sp>
    <dsp:sp modelId="{B9391D28-0079-6E4B-A06F-E603533689FC}">
      <dsp:nvSpPr>
        <dsp:cNvPr id="0" name=""/>
        <dsp:cNvSpPr/>
      </dsp:nvSpPr>
      <dsp:spPr>
        <a:xfrm>
          <a:off x="2225108" y="367390"/>
          <a:ext cx="481226" cy="1833942"/>
        </a:xfrm>
        <a:custGeom>
          <a:avLst/>
          <a:gdLst/>
          <a:ahLst/>
          <a:cxnLst/>
          <a:rect l="0" t="0" r="0" b="0"/>
          <a:pathLst>
            <a:path>
              <a:moveTo>
                <a:pt x="0" y="1833942"/>
              </a:moveTo>
              <a:lnTo>
                <a:pt x="240613" y="1833942"/>
              </a:lnTo>
              <a:lnTo>
                <a:pt x="240613" y="0"/>
              </a:lnTo>
              <a:lnTo>
                <a:pt x="4812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18321" y="1236961"/>
        <a:ext cx="94801" cy="94801"/>
      </dsp:txXfrm>
    </dsp:sp>
    <dsp:sp modelId="{FCBE2041-C30A-444A-AA95-EF3724D3D426}">
      <dsp:nvSpPr>
        <dsp:cNvPr id="0" name=""/>
        <dsp:cNvSpPr/>
      </dsp:nvSpPr>
      <dsp:spPr>
        <a:xfrm rot="16200000">
          <a:off x="-72146" y="1834544"/>
          <a:ext cx="3860932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/>
            <a:t>Struktur</a:t>
          </a:r>
          <a:r>
            <a:rPr lang="en-US" sz="4200" kern="1200" dirty="0"/>
            <a:t> </a:t>
          </a:r>
          <a:r>
            <a:rPr lang="en-US" sz="4200" kern="1200" dirty="0" err="1"/>
            <a:t>makalah</a:t>
          </a:r>
          <a:endParaRPr lang="en-US" sz="4200" kern="1200" dirty="0"/>
        </a:p>
      </dsp:txBody>
      <dsp:txXfrm>
        <a:off x="-72146" y="1834544"/>
        <a:ext cx="3860932" cy="733577"/>
      </dsp:txXfrm>
    </dsp:sp>
    <dsp:sp modelId="{8AFE8C13-907D-C54C-A08E-6D80A995D3F1}">
      <dsp:nvSpPr>
        <dsp:cNvPr id="0" name=""/>
        <dsp:cNvSpPr/>
      </dsp:nvSpPr>
      <dsp:spPr>
        <a:xfrm>
          <a:off x="2706335" y="601"/>
          <a:ext cx="2406133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Judul</a:t>
          </a:r>
          <a:endParaRPr lang="en-US" sz="3400" kern="1200" dirty="0"/>
        </a:p>
      </dsp:txBody>
      <dsp:txXfrm>
        <a:off x="2706335" y="601"/>
        <a:ext cx="2406133" cy="733577"/>
      </dsp:txXfrm>
    </dsp:sp>
    <dsp:sp modelId="{1ECD0884-183D-0B40-9D21-2C091E62249E}">
      <dsp:nvSpPr>
        <dsp:cNvPr id="0" name=""/>
        <dsp:cNvSpPr/>
      </dsp:nvSpPr>
      <dsp:spPr>
        <a:xfrm>
          <a:off x="2706335" y="917573"/>
          <a:ext cx="2406133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Pendahuluan</a:t>
          </a:r>
          <a:endParaRPr lang="en-US" sz="3400" kern="1200" dirty="0"/>
        </a:p>
      </dsp:txBody>
      <dsp:txXfrm>
        <a:off x="2706335" y="917573"/>
        <a:ext cx="2406133" cy="733577"/>
      </dsp:txXfrm>
    </dsp:sp>
    <dsp:sp modelId="{230D9DAD-6735-5D41-BAB6-4265F648395D}">
      <dsp:nvSpPr>
        <dsp:cNvPr id="0" name=""/>
        <dsp:cNvSpPr/>
      </dsp:nvSpPr>
      <dsp:spPr>
        <a:xfrm>
          <a:off x="2706335" y="1834544"/>
          <a:ext cx="2406133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Pembahasan</a:t>
          </a:r>
          <a:endParaRPr lang="en-US" sz="3400" kern="1200" dirty="0"/>
        </a:p>
      </dsp:txBody>
      <dsp:txXfrm>
        <a:off x="2706335" y="1834544"/>
        <a:ext cx="2406133" cy="733577"/>
      </dsp:txXfrm>
    </dsp:sp>
    <dsp:sp modelId="{1370A12D-EF86-FB45-AB63-429ACD4AA221}">
      <dsp:nvSpPr>
        <dsp:cNvPr id="0" name=""/>
        <dsp:cNvSpPr/>
      </dsp:nvSpPr>
      <dsp:spPr>
        <a:xfrm>
          <a:off x="2706335" y="2751516"/>
          <a:ext cx="2406133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Kesimpulan</a:t>
          </a:r>
        </a:p>
      </dsp:txBody>
      <dsp:txXfrm>
        <a:off x="2706335" y="2751516"/>
        <a:ext cx="2406133" cy="733577"/>
      </dsp:txXfrm>
    </dsp:sp>
    <dsp:sp modelId="{6E931A12-33C0-654B-BBF3-30FD784B6F8E}">
      <dsp:nvSpPr>
        <dsp:cNvPr id="0" name=""/>
        <dsp:cNvSpPr/>
      </dsp:nvSpPr>
      <dsp:spPr>
        <a:xfrm>
          <a:off x="2706335" y="3668487"/>
          <a:ext cx="2406133" cy="733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/>
            <a:t>Referensi</a:t>
          </a:r>
          <a:endParaRPr lang="en-US" sz="3400" kern="1200" dirty="0"/>
        </a:p>
      </dsp:txBody>
      <dsp:txXfrm>
        <a:off x="2706335" y="3668487"/>
        <a:ext cx="2406133" cy="73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CE40C-B779-444B-A1F4-7B643388D1E6}">
      <dsp:nvSpPr>
        <dsp:cNvPr id="0" name=""/>
        <dsp:cNvSpPr/>
      </dsp:nvSpPr>
      <dsp:spPr>
        <a:xfrm>
          <a:off x="474646" y="104582"/>
          <a:ext cx="9480104" cy="794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EPILOG </a:t>
          </a:r>
          <a:endParaRPr lang="en-US" sz="4800" b="1" kern="1200" dirty="0"/>
        </a:p>
      </dsp:txBody>
      <dsp:txXfrm>
        <a:off x="1991463" y="104582"/>
        <a:ext cx="7963287" cy="794948"/>
      </dsp:txXfrm>
    </dsp:sp>
    <dsp:sp modelId="{18F43426-712E-402C-998C-E4A4B622109E}">
      <dsp:nvSpPr>
        <dsp:cNvPr id="0" name=""/>
        <dsp:cNvSpPr/>
      </dsp:nvSpPr>
      <dsp:spPr>
        <a:xfrm>
          <a:off x="955769" y="115232"/>
          <a:ext cx="794551" cy="7945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</a:t>
          </a:r>
          <a:endParaRPr lang="en-US" sz="4000" kern="1200" dirty="0"/>
        </a:p>
      </dsp:txBody>
      <dsp:txXfrm>
        <a:off x="1072128" y="231591"/>
        <a:ext cx="561833" cy="56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1FE4-C453-46F1-AF59-F4904EDE4A59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5024-120F-454D-9454-237AF51227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38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D9D9D9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0" y="8605838"/>
            <a:ext cx="6858000" cy="49847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/>
              <a:t>Halaman </a:t>
            </a:r>
            <a:fld id="{29D2CD4C-EDF2-453E-BC9E-70248B69B048}" type="slidenum">
              <a:rPr lang="id-ID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24449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977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806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88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354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F5024-120F-454D-9454-237AF5122746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131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625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40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58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ADD3-F60D-42F1-840B-DDB7EE9F14F8}" type="datetimeFigureOut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D8BC-03A2-441C-BA79-F3BAB14736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8610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94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44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20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192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27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12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44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946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43FC-58C3-4E44-89C4-F17BF20075C2}" type="datetimeFigureOut">
              <a:rPr lang="id-ID" smtClean="0"/>
              <a:pPr/>
              <a:t>03/12/2022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1C7B-8DA6-47E0-A60A-2E96442BF9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99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nta.kemdikbud.go.i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sbn.perpusnas.go.id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indonesia.id/ragam/detail/ada-3975-perguruan-tinggi-di-indonesia-per-2021-cek-sebaranny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pfoundation.com/writing/wha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magojr.com/journalrank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inta.kemdikbud.go.id/journa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2" y="196275"/>
            <a:ext cx="9435423" cy="9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8">
            <a:hlinkClick r:id="rId4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98376" y="220471"/>
            <a:ext cx="439929" cy="400217"/>
          </a:xfrm>
          <a:prstGeom prst="ellipse">
            <a:avLst/>
          </a:prstGeom>
          <a:solidFill>
            <a:srgbClr val="54DF4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Oval 9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9580" y="203948"/>
            <a:ext cx="439930" cy="40021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6456" y="378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" name="Rectangle 3"/>
          <p:cNvSpPr/>
          <p:nvPr/>
        </p:nvSpPr>
        <p:spPr>
          <a:xfrm>
            <a:off x="-15552" y="2924944"/>
            <a:ext cx="9945333" cy="14701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  <a:prstDash val="solid"/>
          </a:ln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4800" b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8" descr="D:\BINA UMMAH MI-MTs &amp; MA\DESIGN MI BU\photoOver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8"/>
          <a:stretch/>
        </p:blipFill>
        <p:spPr bwMode="auto">
          <a:xfrm>
            <a:off x="-40450" y="4972274"/>
            <a:ext cx="9946450" cy="1520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6275388"/>
            <a:ext cx="9942512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92646" y="6515496"/>
            <a:ext cx="9998646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 err="1" smtClean="0">
                <a:solidFill>
                  <a:srgbClr val="C00000"/>
                </a:solidFill>
                <a:latin typeface="Papyrus" pitchFamily="66" charset="0"/>
              </a:rPr>
              <a:t>Sabtu</a:t>
            </a:r>
            <a:r>
              <a:rPr lang="en-US" sz="1600" b="1" dirty="0" smtClean="0">
                <a:solidFill>
                  <a:srgbClr val="C00000"/>
                </a:solidFill>
                <a:latin typeface="Papyrus" pitchFamily="66" charset="0"/>
              </a:rPr>
              <a:t>, 3 </a:t>
            </a:r>
            <a:r>
              <a:rPr lang="en-US" sz="1600" b="1" dirty="0" err="1" smtClean="0">
                <a:solidFill>
                  <a:srgbClr val="C00000"/>
                </a:solidFill>
                <a:latin typeface="Papyrus" pitchFamily="66" charset="0"/>
              </a:rPr>
              <a:t>Desember</a:t>
            </a:r>
            <a:r>
              <a:rPr lang="en-US" sz="1600" b="1" dirty="0" smtClean="0">
                <a:solidFill>
                  <a:srgbClr val="C00000"/>
                </a:solidFill>
                <a:latin typeface="Papyrus" pitchFamily="66" charset="0"/>
              </a:rPr>
              <a:t> 2022</a:t>
            </a:r>
            <a:endParaRPr lang="en-US" sz="1600" b="1" dirty="0">
              <a:solidFill>
                <a:srgbClr val="C00000"/>
              </a:solidFill>
              <a:latin typeface="Papyrus" pitchFamily="66" charset="0"/>
            </a:endParaRP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9372604" y="6492883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B4BA91-5005-423D-BEFA-8EFC9D648B8C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172" y="4520447"/>
            <a:ext cx="6662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" panose="020B0502040204020203" pitchFamily="34" charset="0"/>
              </a:rPr>
              <a:t>Dr. </a:t>
            </a:r>
            <a:r>
              <a:rPr lang="en-US" b="1" dirty="0" err="1">
                <a:latin typeface="Bahnschrift" panose="020B0502040204020203" pitchFamily="34" charset="0"/>
              </a:rPr>
              <a:t>Lalu</a:t>
            </a:r>
            <a:r>
              <a:rPr lang="en-US" b="1" dirty="0">
                <a:latin typeface="Bahnschrift" panose="020B0502040204020203" pitchFamily="34" charset="0"/>
              </a:rPr>
              <a:t> Muhammad </a:t>
            </a:r>
            <a:r>
              <a:rPr lang="en-US" b="1" dirty="0" err="1">
                <a:latin typeface="Bahnschrift" panose="020B0502040204020203" pitchFamily="34" charset="0"/>
              </a:rPr>
              <a:t>Nurul</a:t>
            </a:r>
            <a:r>
              <a:rPr lang="en-US" b="1" dirty="0">
                <a:latin typeface="Bahnschrift" panose="020B0502040204020203" pitchFamily="34" charset="0"/>
              </a:rPr>
              <a:t> </a:t>
            </a:r>
            <a:r>
              <a:rPr lang="en-US" b="1" dirty="0" err="1">
                <a:latin typeface="Bahnschrift" panose="020B0502040204020203" pitchFamily="34" charset="0"/>
              </a:rPr>
              <a:t>Wathoni</a:t>
            </a:r>
            <a:r>
              <a:rPr lang="id-ID" b="1" dirty="0">
                <a:latin typeface="Bahnschrift" panose="020B0502040204020203" pitchFamily="34" charset="0"/>
              </a:rPr>
              <a:t>, </a:t>
            </a:r>
            <a:r>
              <a:rPr lang="en-US" b="1" dirty="0">
                <a:latin typeface="Bahnschrift" panose="020B0502040204020203" pitchFamily="34" charset="0"/>
              </a:rPr>
              <a:t>M</a:t>
            </a:r>
            <a:r>
              <a:rPr lang="id-ID" b="1" dirty="0">
                <a:latin typeface="Bahnschrift" panose="020B0502040204020203" pitchFamily="34" charset="0"/>
              </a:rPr>
              <a:t>.Pd</a:t>
            </a:r>
            <a:r>
              <a:rPr lang="en-US" b="1" dirty="0">
                <a:latin typeface="Bahnschrift" panose="020B0502040204020203" pitchFamily="34" charset="0"/>
              </a:rPr>
              <a:t>.I</a:t>
            </a:r>
            <a:r>
              <a:rPr lang="en-US" b="1" dirty="0" smtClean="0">
                <a:latin typeface="Bahnschrift" panose="020B0502040204020203" pitchFamily="34" charset="0"/>
              </a:rPr>
              <a:t>.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8679" y="2924944"/>
            <a:ext cx="9970231" cy="110799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endPos="18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Academic Writing For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Milenial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rPr>
              <a:t> </a:t>
            </a:r>
            <a:endParaRPr lang="id-ID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</a:endParaRPr>
          </a:p>
        </p:txBody>
      </p:sp>
      <p:pic>
        <p:nvPicPr>
          <p:cNvPr id="38" name="Picture 37" descr="D:\IT-Log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" y="515354"/>
            <a:ext cx="5943600" cy="202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15552" y="3741096"/>
            <a:ext cx="9921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Strategi</a:t>
            </a:r>
            <a:r>
              <a:rPr lang="en-US" sz="2800" dirty="0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2800" dirty="0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US" sz="2800" dirty="0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agneto" panose="040308050508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endParaRPr lang="en-US" sz="2800" dirty="0"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720"/>
          <a:stretch/>
        </p:blipFill>
        <p:spPr>
          <a:xfrm>
            <a:off x="28753" y="0"/>
            <a:ext cx="9906000" cy="5306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69" y="5445224"/>
            <a:ext cx="990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Bahnschrift" panose="020B0502040204020203" pitchFamily="34" charset="0"/>
              </a:rPr>
              <a:t>Sinta</a:t>
            </a:r>
            <a:r>
              <a:rPr lang="en-US" sz="1600" dirty="0" smtClean="0">
                <a:latin typeface="Bahnschrift" panose="020B0502040204020203" pitchFamily="34" charset="0"/>
              </a:rPr>
              <a:t> </a:t>
            </a:r>
            <a:r>
              <a:rPr lang="en-US" sz="1600" dirty="0">
                <a:latin typeface="Bahnschrift" panose="020B0502040204020203" pitchFamily="34" charset="0"/>
              </a:rPr>
              <a:t>(Science and Technology Index), delivering </a:t>
            </a:r>
            <a:r>
              <a:rPr lang="en-US" sz="1600" dirty="0" err="1">
                <a:latin typeface="Bahnschrift" panose="020B0502040204020203" pitchFamily="34" charset="0"/>
              </a:rPr>
              <a:t>acces</a:t>
            </a:r>
            <a:r>
              <a:rPr lang="en-US" sz="1600" dirty="0">
                <a:latin typeface="Bahnschrift" panose="020B0502040204020203" pitchFamily="34" charset="0"/>
              </a:rPr>
              <a:t> to citations and expertise in Indonesia. Web-based research information system offering fast access, easy and comprehensive to measure the performance of researchers, institutions and journals in Indonesia. </a:t>
            </a:r>
            <a:r>
              <a:rPr lang="en-US" sz="1600" dirty="0" err="1">
                <a:latin typeface="Bahnschrift" panose="020B0502040204020203" pitchFamily="34" charset="0"/>
              </a:rPr>
              <a:t>Sinta</a:t>
            </a:r>
            <a:r>
              <a:rPr lang="en-US" sz="1600" dirty="0">
                <a:latin typeface="Bahnschrift" panose="020B0502040204020203" pitchFamily="34" charset="0"/>
              </a:rPr>
              <a:t> provide benchmarks and analysis, identification of research strength of each institution to develop collaborative partnerships, to analyze the trend of research and expert directories</a:t>
            </a:r>
            <a:r>
              <a:rPr lang="en-US" sz="1600" dirty="0" smtClean="0">
                <a:latin typeface="Bahnschrift" panose="020B0502040204020203" pitchFamily="34" charset="0"/>
              </a:rPr>
              <a:t>. </a:t>
            </a:r>
            <a:r>
              <a:rPr lang="en-US" sz="1600" dirty="0">
                <a:latin typeface="Bahnschrift" panose="020B0502040204020203" pitchFamily="34" charset="0"/>
              </a:rPr>
              <a:t>Source: </a:t>
            </a:r>
            <a:r>
              <a:rPr lang="en-US" sz="1600" dirty="0">
                <a:latin typeface="Bahnschrift" panose="020B0502040204020203" pitchFamily="34" charset="0"/>
                <a:hlinkClick r:id="rId3"/>
              </a:rPr>
              <a:t>https://sinta.kemdikbud.go.id</a:t>
            </a:r>
            <a:r>
              <a:rPr lang="en-US" sz="1600" dirty="0" smtClean="0">
                <a:latin typeface="Bahnschrift" panose="020B0502040204020203" pitchFamily="34" charset="0"/>
                <a:hlinkClick r:id="rId3"/>
              </a:rPr>
              <a:t>/</a:t>
            </a:r>
            <a:r>
              <a:rPr lang="en-US" sz="1600" dirty="0" smtClean="0">
                <a:latin typeface="Bahnschrift" panose="020B0502040204020203" pitchFamily="34" charset="0"/>
              </a:rPr>
              <a:t> 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"/>
            <a:ext cx="9906000" cy="5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76536" y="908720"/>
          <a:ext cx="8352928" cy="551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864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hnschrift" panose="020B0502040204020203" pitchFamily="34" charset="0"/>
              </a:rPr>
              <a:t>Type Of </a:t>
            </a:r>
            <a:r>
              <a:rPr lang="en-US" sz="2800" dirty="0" err="1" smtClean="0">
                <a:latin typeface="Bahnschrift" panose="020B0502040204020203" pitchFamily="34" charset="0"/>
              </a:rPr>
              <a:t>Academik</a:t>
            </a:r>
            <a:r>
              <a:rPr lang="en-US" sz="2800" dirty="0" smtClean="0">
                <a:latin typeface="Bahnschrift" panose="020B0502040204020203" pitchFamily="34" charset="0"/>
              </a:rPr>
              <a:t> Writing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" y="0"/>
            <a:ext cx="9906000" cy="5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807"/>
            <a:ext cx="9906000" cy="55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346FE-2F50-EF44-8168-22C162B44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433764"/>
              </p:ext>
            </p:extLst>
          </p:nvPr>
        </p:nvGraphicFramePr>
        <p:xfrm>
          <a:off x="1651000" y="764703"/>
          <a:ext cx="7046416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2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4F14-1832-B24B-9322-52C1BFF481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Substansi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struktur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>
                <a:solidFill>
                  <a:srgbClr val="FFC000"/>
                </a:solidFill>
              </a:rPr>
              <a:t>Makalah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52B3-E5CE-884B-9BEE-C7F6DB5A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916832"/>
            <a:ext cx="8644258" cy="5112568"/>
          </a:xfrm>
        </p:spPr>
        <p:txBody>
          <a:bodyPr>
            <a:noAutofit/>
          </a:bodyPr>
          <a:lstStyle/>
          <a:p>
            <a:r>
              <a:rPr lang="en-ID" sz="2400" dirty="0" err="1"/>
              <a:t>diangkat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kajian</a:t>
            </a:r>
            <a:r>
              <a:rPr lang="en-ID" sz="2400" dirty="0"/>
              <a:t> </a:t>
            </a:r>
            <a:r>
              <a:rPr lang="en-ID" sz="2400" dirty="0" err="1"/>
              <a:t>literatur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laporan</a:t>
            </a:r>
            <a:r>
              <a:rPr lang="en-ID" sz="2400" dirty="0"/>
              <a:t> </a:t>
            </a:r>
            <a:r>
              <a:rPr lang="en-ID" sz="2400" dirty="0" err="1"/>
              <a:t>pelaksanaan</a:t>
            </a:r>
            <a:r>
              <a:rPr lang="en-ID" sz="2400" dirty="0"/>
              <a:t> </a:t>
            </a:r>
            <a:r>
              <a:rPr lang="en-ID" sz="2400" dirty="0" err="1"/>
              <a:t>kegiatan</a:t>
            </a:r>
            <a:r>
              <a:rPr lang="en-ID" sz="2400" dirty="0"/>
              <a:t> </a:t>
            </a:r>
            <a:r>
              <a:rPr lang="en-ID" sz="2400" dirty="0" err="1"/>
              <a:t>lapangan</a:t>
            </a:r>
            <a:r>
              <a:rPr lang="en-ID" sz="2400" dirty="0"/>
              <a:t>; </a:t>
            </a:r>
          </a:p>
          <a:p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lingkup</a:t>
            </a:r>
            <a:r>
              <a:rPr lang="en-ID" sz="2400" dirty="0"/>
              <a:t> </a:t>
            </a:r>
            <a:r>
              <a:rPr lang="en-ID" sz="2400" dirty="0" err="1"/>
              <a:t>makalah</a:t>
            </a:r>
            <a:r>
              <a:rPr lang="en-ID" sz="2400" dirty="0"/>
              <a:t> </a:t>
            </a:r>
            <a:r>
              <a:rPr lang="en-ID" sz="2400" dirty="0" err="1"/>
              <a:t>berkisar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cakupan</a:t>
            </a:r>
            <a:r>
              <a:rPr lang="en-ID" sz="2400" dirty="0"/>
              <a:t> </a:t>
            </a:r>
            <a:r>
              <a:rPr lang="en-ID" sz="2400" dirty="0" err="1"/>
              <a:t>permasalahan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mata</a:t>
            </a:r>
            <a:r>
              <a:rPr lang="en-ID" sz="2400" dirty="0"/>
              <a:t> </a:t>
            </a:r>
            <a:r>
              <a:rPr lang="en-ID" sz="2400" dirty="0" err="1"/>
              <a:t>kuliah</a:t>
            </a:r>
            <a:r>
              <a:rPr lang="en-ID" sz="2400" dirty="0"/>
              <a:t>; </a:t>
            </a:r>
          </a:p>
          <a:p>
            <a:r>
              <a:rPr lang="en-ID" sz="2400" dirty="0" err="1"/>
              <a:t>memperlihatkan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permasalahan</a:t>
            </a:r>
            <a:r>
              <a:rPr lang="en-ID" sz="2400" dirty="0"/>
              <a:t> </a:t>
            </a:r>
            <a:r>
              <a:rPr lang="en-ID" sz="2400" dirty="0" err="1"/>
              <a:t>teoretis</a:t>
            </a:r>
            <a:r>
              <a:rPr lang="en-ID" sz="2400" dirty="0"/>
              <a:t> yang </a:t>
            </a:r>
            <a:r>
              <a:rPr lang="en-ID" sz="2400" dirty="0" err="1"/>
              <a:t>dikaji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menerapkan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prosedur</a:t>
            </a:r>
            <a:r>
              <a:rPr lang="en-ID" sz="2400" dirty="0"/>
              <a:t>, </a:t>
            </a:r>
            <a:r>
              <a:rPr lang="en-ID" sz="2400" dirty="0" err="1"/>
              <a:t>prinsip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teori</a:t>
            </a:r>
            <a:r>
              <a:rPr lang="en-ID" sz="2400" dirty="0"/>
              <a:t> yang </a:t>
            </a:r>
            <a:r>
              <a:rPr lang="en-ID" sz="2400" dirty="0" err="1"/>
              <a:t>berhubungan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perkuliahan</a:t>
            </a:r>
            <a:r>
              <a:rPr lang="en-ID" sz="2400" dirty="0"/>
              <a:t>; </a:t>
            </a:r>
          </a:p>
          <a:p>
            <a:r>
              <a:rPr lang="en-ID" sz="2400" dirty="0" err="1"/>
              <a:t>memperlihatkan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para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</a:t>
            </a:r>
            <a:r>
              <a:rPr lang="en-ID" sz="2400" dirty="0" err="1"/>
              <a:t>isi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sumber-sumber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; </a:t>
            </a:r>
          </a:p>
          <a:p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mahasiswa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merangkai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kesatuan</a:t>
            </a:r>
            <a:r>
              <a:rPr lang="en-ID" sz="2400" dirty="0"/>
              <a:t> </a:t>
            </a:r>
            <a:r>
              <a:rPr lang="en-ID" sz="2400" dirty="0" err="1"/>
              <a:t>sintesis</a:t>
            </a:r>
            <a:r>
              <a:rPr lang="en-ID" sz="2400" dirty="0"/>
              <a:t> yang </a:t>
            </a:r>
            <a:r>
              <a:rPr lang="en-ID" sz="2400" dirty="0" err="1"/>
              <a:t>utuh</a:t>
            </a:r>
            <a:r>
              <a:rPr lang="en-ID" sz="2400" dirty="0"/>
              <a:t>;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58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2A8222-F7C3-3349-BB71-3A8932D59F15}"/>
              </a:ext>
            </a:extLst>
          </p:cNvPr>
          <p:cNvGraphicFramePr/>
          <p:nvPr>
            <p:extLst/>
          </p:nvPr>
        </p:nvGraphicFramePr>
        <p:xfrm>
          <a:off x="1651000" y="122766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F3957-88AA-F144-90BC-AF9AB920F3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</a:rPr>
              <a:t>Contoh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makalah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KURIKULUM PESANTREN MODERN DI 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B875-9BA3-024B-A013-FF1CDB22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2383367"/>
            <a:ext cx="8231783" cy="371229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275" b="1" u="sng" dirty="0"/>
              <a:t>PENDAHULUAN</a:t>
            </a:r>
            <a:r>
              <a:rPr lang="en-US" sz="2275" dirty="0"/>
              <a:t>: </a:t>
            </a:r>
            <a:r>
              <a:rPr lang="en-US" sz="2275" dirty="0" err="1"/>
              <a:t>Alasan</a:t>
            </a:r>
            <a:r>
              <a:rPr lang="en-US" sz="2275" dirty="0"/>
              <a:t> </a:t>
            </a:r>
            <a:r>
              <a:rPr lang="en-US" sz="2275" dirty="0" err="1"/>
              <a:t>mengapa</a:t>
            </a:r>
            <a:r>
              <a:rPr lang="en-US" sz="2275" dirty="0"/>
              <a:t> </a:t>
            </a:r>
            <a:r>
              <a:rPr lang="en-US" sz="2275" dirty="0" err="1"/>
              <a:t>mengkali</a:t>
            </a:r>
            <a:r>
              <a:rPr lang="en-US" sz="2275" dirty="0"/>
              <a:t> </a:t>
            </a:r>
            <a:r>
              <a:rPr lang="en-US" sz="2275" dirty="0" err="1"/>
              <a:t>kurikulum</a:t>
            </a:r>
            <a:r>
              <a:rPr lang="en-US" sz="2275" dirty="0"/>
              <a:t>, </a:t>
            </a:r>
            <a:r>
              <a:rPr lang="en-US" sz="2275" dirty="0" err="1"/>
              <a:t>pesantren</a:t>
            </a:r>
            <a:r>
              <a:rPr lang="en-US" sz="2275" dirty="0"/>
              <a:t> modern </a:t>
            </a:r>
            <a:r>
              <a:rPr lang="en-US" sz="2275" dirty="0" err="1"/>
              <a:t>dan</a:t>
            </a:r>
            <a:r>
              <a:rPr lang="en-US" sz="2275" dirty="0"/>
              <a:t> Indonesia? </a:t>
            </a:r>
            <a:r>
              <a:rPr lang="en-US" sz="2275" dirty="0" err="1"/>
              <a:t>Apa</a:t>
            </a:r>
            <a:r>
              <a:rPr lang="en-US" sz="2275" dirty="0"/>
              <a:t> </a:t>
            </a:r>
            <a:r>
              <a:rPr lang="en-US" sz="2275" dirty="0" err="1"/>
              <a:t>masalahnya</a:t>
            </a:r>
            <a:r>
              <a:rPr lang="en-US" sz="2275" dirty="0"/>
              <a:t>? </a:t>
            </a:r>
          </a:p>
          <a:p>
            <a:r>
              <a:rPr lang="en-US" sz="2275" b="1" u="sng" dirty="0"/>
              <a:t>PESANTREN MODERN DI INDONESIA</a:t>
            </a:r>
            <a:r>
              <a:rPr lang="en-US" sz="2275" dirty="0"/>
              <a:t>: Sejarah </a:t>
            </a:r>
            <a:r>
              <a:rPr lang="en-US" sz="2275" dirty="0" err="1"/>
              <a:t>awal</a:t>
            </a:r>
            <a:r>
              <a:rPr lang="en-US" sz="2275" dirty="0"/>
              <a:t> </a:t>
            </a:r>
            <a:r>
              <a:rPr lang="en-US" sz="2275" dirty="0" err="1"/>
              <a:t>pesantren</a:t>
            </a:r>
            <a:r>
              <a:rPr lang="en-US" sz="2275" dirty="0"/>
              <a:t>, </a:t>
            </a:r>
            <a:r>
              <a:rPr lang="en-US" sz="2275" dirty="0" err="1"/>
              <a:t>unsur-unsur</a:t>
            </a:r>
            <a:r>
              <a:rPr lang="en-US" sz="2275" dirty="0"/>
              <a:t> </a:t>
            </a:r>
            <a:r>
              <a:rPr lang="en-US" sz="2275" dirty="0" err="1"/>
              <a:t>pesantren</a:t>
            </a:r>
            <a:r>
              <a:rPr lang="en-US" sz="2275" dirty="0"/>
              <a:t>, </a:t>
            </a:r>
            <a:r>
              <a:rPr lang="en-US" sz="2275" dirty="0" err="1"/>
              <a:t>tipologi</a:t>
            </a:r>
            <a:r>
              <a:rPr lang="en-US" sz="2275" dirty="0"/>
              <a:t> </a:t>
            </a:r>
            <a:r>
              <a:rPr lang="en-US" sz="2275" dirty="0" err="1"/>
              <a:t>pesantren</a:t>
            </a:r>
            <a:r>
              <a:rPr lang="en-US" sz="2275" dirty="0"/>
              <a:t> </a:t>
            </a:r>
            <a:r>
              <a:rPr lang="en-US" sz="2275" dirty="0" err="1"/>
              <a:t>mutakhir</a:t>
            </a:r>
            <a:endParaRPr lang="en-US" sz="2275" dirty="0"/>
          </a:p>
          <a:p>
            <a:r>
              <a:rPr lang="en-US" sz="2275" b="1" u="sng" dirty="0"/>
              <a:t>KURIKULUM PESANTREN MODERN</a:t>
            </a:r>
            <a:r>
              <a:rPr lang="en-US" sz="2275" dirty="0"/>
              <a:t>: </a:t>
            </a:r>
            <a:r>
              <a:rPr lang="en-US" sz="2275" dirty="0" err="1"/>
              <a:t>kurikulum</a:t>
            </a:r>
            <a:r>
              <a:rPr lang="en-US" sz="2275" dirty="0"/>
              <a:t>, model Pendidikan Islam </a:t>
            </a:r>
            <a:r>
              <a:rPr lang="en-US" sz="2275" dirty="0" err="1"/>
              <a:t>pesantren</a:t>
            </a:r>
            <a:r>
              <a:rPr lang="en-US" sz="2275" dirty="0"/>
              <a:t>, </a:t>
            </a:r>
            <a:r>
              <a:rPr lang="en-US" sz="2275" dirty="0" err="1"/>
              <a:t>kurikulum</a:t>
            </a:r>
            <a:r>
              <a:rPr lang="en-US" sz="2275" dirty="0"/>
              <a:t> </a:t>
            </a:r>
            <a:r>
              <a:rPr lang="en-US" sz="2275" dirty="0" err="1"/>
              <a:t>pesantren</a:t>
            </a:r>
            <a:r>
              <a:rPr lang="en-US" sz="2275" dirty="0"/>
              <a:t> modern</a:t>
            </a:r>
          </a:p>
          <a:p>
            <a:r>
              <a:rPr lang="en-US" sz="2275" b="1" u="sng" dirty="0"/>
              <a:t>KESIMPULAN</a:t>
            </a:r>
            <a:r>
              <a:rPr lang="en-US" sz="2275" dirty="0"/>
              <a:t>: inti/</a:t>
            </a:r>
            <a:r>
              <a:rPr lang="en-US" sz="2275" dirty="0" err="1"/>
              <a:t>jawaban</a:t>
            </a:r>
            <a:r>
              <a:rPr lang="en-US" sz="2275" dirty="0"/>
              <a:t> </a:t>
            </a:r>
            <a:r>
              <a:rPr lang="en-US" sz="2275" dirty="0" err="1"/>
              <a:t>dari</a:t>
            </a:r>
            <a:r>
              <a:rPr lang="en-US" sz="2275" dirty="0"/>
              <a:t> </a:t>
            </a:r>
            <a:r>
              <a:rPr lang="en-US" sz="2275" dirty="0" err="1"/>
              <a:t>pertanyaan</a:t>
            </a:r>
            <a:endParaRPr lang="en-US" sz="2275" dirty="0"/>
          </a:p>
          <a:p>
            <a:r>
              <a:rPr lang="en-US" sz="2275" b="1" u="sng" dirty="0"/>
              <a:t>DAFTAR PUSTAKA</a:t>
            </a:r>
            <a:r>
              <a:rPr lang="en-US" sz="2275" dirty="0"/>
              <a:t>: primer </a:t>
            </a:r>
            <a:r>
              <a:rPr lang="en-US" sz="2275" dirty="0" err="1"/>
              <a:t>dan</a:t>
            </a:r>
            <a:r>
              <a:rPr lang="en-US" sz="2275" dirty="0"/>
              <a:t> </a:t>
            </a:r>
            <a:r>
              <a:rPr lang="en-US" sz="2275" dirty="0" err="1"/>
              <a:t>sekunder</a:t>
            </a:r>
            <a:endParaRPr lang="en-US" sz="2275" dirty="0"/>
          </a:p>
        </p:txBody>
      </p:sp>
    </p:spTree>
    <p:extLst>
      <p:ext uri="{BB962C8B-B14F-4D97-AF65-F5344CB8AC3E}">
        <p14:creationId xmlns:p14="http://schemas.microsoft.com/office/powerpoint/2010/main" val="14715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636D-DB4F-144E-9CF3-1EAD5AC6AC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F81E-97B9-BC4A-BDAD-FED6C488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925" dirty="0" err="1"/>
              <a:t>adalah</a:t>
            </a:r>
            <a:r>
              <a:rPr lang="en-ID" sz="2925" dirty="0"/>
              <a:t> </a:t>
            </a:r>
            <a:r>
              <a:rPr lang="en-ID" sz="2925" dirty="0" err="1"/>
              <a:t>sebutan</a:t>
            </a:r>
            <a:r>
              <a:rPr lang="en-ID" sz="2925" dirty="0"/>
              <a:t> </a:t>
            </a:r>
            <a:r>
              <a:rPr lang="en-ID" sz="2925" dirty="0" err="1"/>
              <a:t>khusus</a:t>
            </a:r>
            <a:r>
              <a:rPr lang="en-ID" sz="2925" dirty="0"/>
              <a:t> </a:t>
            </a:r>
            <a:r>
              <a:rPr lang="en-ID" sz="2925" dirty="0" err="1"/>
              <a:t>untuk</a:t>
            </a:r>
            <a:r>
              <a:rPr lang="en-ID" sz="2925" dirty="0"/>
              <a:t> </a:t>
            </a:r>
            <a:r>
              <a:rPr lang="en-ID" sz="2925" dirty="0" err="1"/>
              <a:t>makalah</a:t>
            </a:r>
            <a:r>
              <a:rPr lang="en-ID" sz="2925" dirty="0"/>
              <a:t>/</a:t>
            </a:r>
            <a:r>
              <a:rPr lang="en-ID" sz="2925" dirty="0" err="1"/>
              <a:t>esai</a:t>
            </a:r>
            <a:r>
              <a:rPr lang="en-ID" sz="2925" dirty="0"/>
              <a:t> yang </a:t>
            </a:r>
            <a:r>
              <a:rPr lang="en-ID" sz="2925" dirty="0" err="1"/>
              <a:t>sudah</a:t>
            </a:r>
            <a:r>
              <a:rPr lang="en-ID" sz="2925" dirty="0"/>
              <a:t> </a:t>
            </a:r>
          </a:p>
          <a:p>
            <a:r>
              <a:rPr lang="en-ID" sz="2925" dirty="0" err="1"/>
              <a:t>mengalami</a:t>
            </a:r>
            <a:r>
              <a:rPr lang="en-ID" sz="2925" dirty="0"/>
              <a:t> </a:t>
            </a:r>
            <a:r>
              <a:rPr lang="en-ID" sz="2925" dirty="0" err="1"/>
              <a:t>variasi</a:t>
            </a:r>
            <a:r>
              <a:rPr lang="en-ID" sz="2925" dirty="0"/>
              <a:t> </a:t>
            </a:r>
            <a:r>
              <a:rPr lang="en-ID" sz="2925" dirty="0" err="1"/>
              <a:t>dan</a:t>
            </a:r>
            <a:r>
              <a:rPr lang="en-ID" sz="2925" dirty="0"/>
              <a:t> </a:t>
            </a:r>
            <a:r>
              <a:rPr lang="en-ID" sz="2925" dirty="0" err="1"/>
              <a:t>adaptasi</a:t>
            </a:r>
            <a:r>
              <a:rPr lang="en-ID" sz="2925" dirty="0"/>
              <a:t> </a:t>
            </a:r>
            <a:r>
              <a:rPr lang="en-ID" sz="2925" dirty="0" err="1"/>
              <a:t>tertentu</a:t>
            </a:r>
            <a:r>
              <a:rPr lang="en-ID" sz="2925" dirty="0"/>
              <a:t> yang </a:t>
            </a:r>
            <a:r>
              <a:rPr lang="en-ID" sz="2925" dirty="0" err="1"/>
              <a:t>dipublikasikan</a:t>
            </a:r>
            <a:r>
              <a:rPr lang="en-ID" sz="2925" dirty="0"/>
              <a:t> </a:t>
            </a:r>
            <a:r>
              <a:rPr lang="en-ID" sz="2925" dirty="0" err="1"/>
              <a:t>dalam</a:t>
            </a:r>
            <a:r>
              <a:rPr lang="en-ID" sz="2925" dirty="0"/>
              <a:t> </a:t>
            </a:r>
            <a:r>
              <a:rPr lang="en-ID" sz="2925" dirty="0" err="1"/>
              <a:t>suatu</a:t>
            </a:r>
            <a:r>
              <a:rPr lang="en-ID" sz="2925" dirty="0"/>
              <a:t> </a:t>
            </a:r>
            <a:r>
              <a:rPr lang="en-ID" sz="2925" dirty="0" err="1"/>
              <a:t>jurnal</a:t>
            </a:r>
            <a:r>
              <a:rPr lang="en-ID" sz="2925" dirty="0"/>
              <a:t> </a:t>
            </a:r>
            <a:r>
              <a:rPr lang="en-ID" sz="2925" dirty="0" err="1"/>
              <a:t>ilmiah</a:t>
            </a:r>
            <a:r>
              <a:rPr lang="en-ID" sz="2925" dirty="0"/>
              <a:t> </a:t>
            </a:r>
            <a:r>
              <a:rPr lang="en-ID" sz="2925" dirty="0" err="1"/>
              <a:t>atau</a:t>
            </a:r>
            <a:r>
              <a:rPr lang="en-ID" sz="2925" dirty="0"/>
              <a:t> </a:t>
            </a:r>
            <a:r>
              <a:rPr lang="en-ID" sz="2925" dirty="0" err="1"/>
              <a:t>penerbitan</a:t>
            </a:r>
            <a:r>
              <a:rPr lang="en-ID" sz="2925" dirty="0"/>
              <a:t> </a:t>
            </a:r>
            <a:r>
              <a:rPr lang="en-ID" sz="2925" dirty="0" err="1"/>
              <a:t>khusus</a:t>
            </a:r>
            <a:r>
              <a:rPr lang="en-ID" sz="2925" dirty="0"/>
              <a:t> lain </a:t>
            </a:r>
            <a:r>
              <a:rPr lang="en-ID" sz="2925" dirty="0" err="1"/>
              <a:t>tanpa</a:t>
            </a:r>
            <a:r>
              <a:rPr lang="en-ID" sz="2925" dirty="0"/>
              <a:t> </a:t>
            </a:r>
            <a:r>
              <a:rPr lang="en-ID" sz="2925" dirty="0" err="1"/>
              <a:t>meninggalkan</a:t>
            </a:r>
            <a:r>
              <a:rPr lang="en-ID" sz="2925" dirty="0"/>
              <a:t> </a:t>
            </a:r>
            <a:r>
              <a:rPr lang="en-ID" sz="2925" dirty="0" err="1"/>
              <a:t>prinsip</a:t>
            </a:r>
            <a:r>
              <a:rPr lang="en-ID" sz="2925" dirty="0"/>
              <a:t> </a:t>
            </a:r>
            <a:r>
              <a:rPr lang="en-ID" sz="2925" dirty="0" err="1"/>
              <a:t>dari</a:t>
            </a:r>
            <a:r>
              <a:rPr lang="en-ID" sz="2925" dirty="0"/>
              <a:t> </a:t>
            </a:r>
            <a:r>
              <a:rPr lang="en-ID" sz="2925" dirty="0" err="1"/>
              <a:t>struktur</a:t>
            </a:r>
            <a:r>
              <a:rPr lang="en-ID" sz="2925" dirty="0"/>
              <a:t>, format, </a:t>
            </a:r>
            <a:r>
              <a:rPr lang="en-ID" sz="2925" dirty="0" err="1"/>
              <a:t>sistematika</a:t>
            </a:r>
            <a:r>
              <a:rPr lang="en-ID" sz="2925" dirty="0"/>
              <a:t>, </a:t>
            </a:r>
            <a:r>
              <a:rPr lang="en-ID" sz="2925" dirty="0" err="1"/>
              <a:t>dan</a:t>
            </a:r>
            <a:r>
              <a:rPr lang="en-ID" sz="2925" dirty="0"/>
              <a:t> </a:t>
            </a:r>
            <a:r>
              <a:rPr lang="en-ID" sz="2925" dirty="0" err="1"/>
              <a:t>isi</a:t>
            </a:r>
            <a:r>
              <a:rPr lang="en-ID" sz="2925" dirty="0"/>
              <a:t> </a:t>
            </a:r>
            <a:r>
              <a:rPr lang="en-ID" sz="2925" dirty="0" err="1"/>
              <a:t>makalah</a:t>
            </a:r>
            <a:r>
              <a:rPr lang="en-ID" sz="2925" dirty="0"/>
              <a:t> </a:t>
            </a:r>
            <a:r>
              <a:rPr lang="en-ID" sz="2925" dirty="0" err="1"/>
              <a:t>ilmiah</a:t>
            </a:r>
            <a:r>
              <a:rPr lang="en-ID" sz="2925" dirty="0"/>
              <a:t> </a:t>
            </a:r>
          </a:p>
          <a:p>
            <a:r>
              <a:rPr lang="en-ID" sz="2925" dirty="0" err="1"/>
              <a:t>Ditulis</a:t>
            </a:r>
            <a:r>
              <a:rPr lang="en-ID" sz="2925" dirty="0"/>
              <a:t> </a:t>
            </a:r>
            <a:r>
              <a:rPr lang="en-ID" sz="2925" dirty="0" err="1"/>
              <a:t>dengan</a:t>
            </a:r>
            <a:r>
              <a:rPr lang="en-ID" sz="2925" dirty="0"/>
              <a:t> </a:t>
            </a:r>
            <a:r>
              <a:rPr lang="en-ID" sz="2925" dirty="0" err="1"/>
              <a:t>mengikuti</a:t>
            </a:r>
            <a:r>
              <a:rPr lang="en-ID" sz="2925" dirty="0"/>
              <a:t> </a:t>
            </a:r>
            <a:r>
              <a:rPr lang="en-ID" sz="2925" dirty="0" err="1"/>
              <a:t>gaya</a:t>
            </a:r>
            <a:r>
              <a:rPr lang="en-ID" sz="2925" dirty="0"/>
              <a:t> </a:t>
            </a:r>
            <a:r>
              <a:rPr lang="en-ID" sz="2925" dirty="0" err="1"/>
              <a:t>selingkung</a:t>
            </a:r>
            <a:r>
              <a:rPr lang="en-ID" sz="2925" dirty="0"/>
              <a:t> </a:t>
            </a:r>
            <a:r>
              <a:rPr lang="en-ID" sz="2925" dirty="0" err="1"/>
              <a:t>jurnal</a:t>
            </a:r>
            <a:r>
              <a:rPr lang="en-ID" sz="2925" dirty="0"/>
              <a:t>/</a:t>
            </a:r>
            <a:r>
              <a:rPr lang="en-ID" sz="2925" dirty="0" err="1"/>
              <a:t>terbitan</a:t>
            </a:r>
            <a:r>
              <a:rPr lang="en-ID" sz="2925" dirty="0"/>
              <a:t> </a:t>
            </a:r>
            <a:r>
              <a:rPr lang="en-ID" sz="2925" dirty="0" err="1"/>
              <a:t>berkala</a:t>
            </a:r>
            <a:r>
              <a:rPr lang="en-ID" sz="2925" dirty="0"/>
              <a:t> </a:t>
            </a:r>
            <a:r>
              <a:rPr lang="en-ID" sz="2925" dirty="0" err="1"/>
              <a:t>ilmiah</a:t>
            </a:r>
            <a:endParaRPr lang="en-ID" sz="2925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-117564" y="82332"/>
          <a:ext cx="9907101" cy="111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2"/>
          <p:cNvSpPr txBox="1"/>
          <p:nvPr/>
        </p:nvSpPr>
        <p:spPr>
          <a:xfrm>
            <a:off x="9372604" y="6492883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8" y="1196752"/>
            <a:ext cx="8592936" cy="45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347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108C-4A24-E448-82AE-90565942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138238"/>
            <a:ext cx="8231783" cy="818130"/>
          </a:xfrm>
        </p:spPr>
        <p:txBody>
          <a:bodyPr/>
          <a:lstStyle/>
          <a:p>
            <a:pPr algn="ctr"/>
            <a:r>
              <a:rPr lang="en-US" b="1" dirty="0"/>
              <a:t>STRUKTUR </a:t>
            </a:r>
            <a:r>
              <a:rPr lang="en-US" b="1" dirty="0" err="1"/>
              <a:t>artikel</a:t>
            </a:r>
            <a:r>
              <a:rPr lang="en-US" b="1" dirty="0"/>
              <a:t> </a:t>
            </a:r>
            <a:r>
              <a:rPr lang="en-US" b="1" dirty="0" err="1"/>
              <a:t>jurnal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264B9-7FAE-B343-8649-775957DFB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IMRAD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860C8-2607-EE40-834F-D371D0C2D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INTRODUCTION/PENGANTAR</a:t>
            </a:r>
          </a:p>
          <a:p>
            <a:r>
              <a:rPr lang="en-US" dirty="0"/>
              <a:t>METHOD/METODE</a:t>
            </a:r>
          </a:p>
          <a:p>
            <a:r>
              <a:rPr lang="en-US" dirty="0"/>
              <a:t>RESULT/HASIL</a:t>
            </a:r>
          </a:p>
          <a:p>
            <a:r>
              <a:rPr lang="en-US" dirty="0"/>
              <a:t>ANALISIS/PEMBAHASAN</a:t>
            </a:r>
          </a:p>
          <a:p>
            <a:r>
              <a:rPr lang="en-US" dirty="0"/>
              <a:t>DICUSSION</a:t>
            </a:r>
          </a:p>
          <a:p>
            <a:r>
              <a:rPr lang="en-US" dirty="0"/>
              <a:t>REFERENCE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33CA-0729-A94F-BCCB-2BDAABE99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NON-IMRAD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4477F-7F9B-6D47-AA05-F5599FC09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712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0274-DF23-1F47-BD0B-FFE49660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1138238"/>
            <a:ext cx="8231783" cy="897731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US" sz="2275" b="1" dirty="0" err="1">
                <a:solidFill>
                  <a:srgbClr val="FFFF00"/>
                </a:solidFill>
              </a:rPr>
              <a:t>Contoh</a:t>
            </a:r>
            <a:r>
              <a:rPr lang="en-US" sz="2275" b="1" dirty="0">
                <a:solidFill>
                  <a:srgbClr val="FFFF00"/>
                </a:solidFill>
              </a:rPr>
              <a:t> </a:t>
            </a:r>
            <a:r>
              <a:rPr lang="en-US" sz="2275" b="1" dirty="0" err="1">
                <a:solidFill>
                  <a:srgbClr val="FFFF00"/>
                </a:solidFill>
              </a:rPr>
              <a:t>artikel</a:t>
            </a:r>
            <a:r>
              <a:rPr lang="en-US" sz="2275" b="1" dirty="0">
                <a:solidFill>
                  <a:srgbClr val="FFFF00"/>
                </a:solidFill>
              </a:rPr>
              <a:t> (</a:t>
            </a:r>
            <a:r>
              <a:rPr lang="en-US" sz="2275" b="1" dirty="0" err="1">
                <a:solidFill>
                  <a:srgbClr val="FFFF00"/>
                </a:solidFill>
              </a:rPr>
              <a:t>imrad</a:t>
            </a:r>
            <a:r>
              <a:rPr lang="en-US" sz="2275" b="1" dirty="0">
                <a:solidFill>
                  <a:srgbClr val="FFFF00"/>
                </a:solidFill>
              </a:rPr>
              <a:t>)</a:t>
            </a:r>
            <a:r>
              <a:rPr lang="en-US" sz="2275" b="1" dirty="0"/>
              <a:t/>
            </a:r>
            <a:br>
              <a:rPr lang="en-US" sz="2275" b="1" dirty="0"/>
            </a:br>
            <a:r>
              <a:rPr lang="en-US" sz="2275" b="1" dirty="0"/>
              <a:t>KURIKULUM </a:t>
            </a:r>
            <a:r>
              <a:rPr lang="en-US" sz="2275" b="1" dirty="0" err="1"/>
              <a:t>PEsantren</a:t>
            </a:r>
            <a:r>
              <a:rPr lang="en-US" sz="2275" b="1" dirty="0"/>
              <a:t> MODERN DI INDONESIA: </a:t>
            </a:r>
            <a:br>
              <a:rPr lang="en-US" sz="2275" b="1" dirty="0"/>
            </a:br>
            <a:r>
              <a:rPr lang="en-US" sz="2275" b="1" dirty="0" err="1"/>
              <a:t>studi</a:t>
            </a:r>
            <a:r>
              <a:rPr lang="en-US" sz="2275" b="1" dirty="0"/>
              <a:t> </a:t>
            </a:r>
            <a:r>
              <a:rPr lang="en-US" sz="2275" b="1" dirty="0" err="1"/>
              <a:t>kasus</a:t>
            </a:r>
            <a:r>
              <a:rPr lang="en-US" sz="2275" b="1" dirty="0"/>
              <a:t> </a:t>
            </a:r>
            <a:r>
              <a:rPr lang="en-US" sz="2275" b="1" dirty="0" err="1"/>
              <a:t>pesantren</a:t>
            </a:r>
            <a:r>
              <a:rPr lang="en-US" sz="2275" b="1" dirty="0"/>
              <a:t> </a:t>
            </a:r>
            <a:r>
              <a:rPr lang="en-US" sz="2275" b="1" dirty="0" err="1"/>
              <a:t>ma’had</a:t>
            </a:r>
            <a:r>
              <a:rPr lang="en-US" sz="2275" b="1" dirty="0"/>
              <a:t> </a:t>
            </a:r>
            <a:r>
              <a:rPr lang="en-US" sz="2275" b="1" dirty="0" err="1"/>
              <a:t>ali</a:t>
            </a:r>
            <a:r>
              <a:rPr lang="en-US" sz="2275" b="1" dirty="0"/>
              <a:t> </a:t>
            </a:r>
            <a:r>
              <a:rPr lang="en-US" sz="2275" b="1" dirty="0" err="1"/>
              <a:t>jakarta</a:t>
            </a:r>
            <a:endParaRPr lang="en-US" sz="2275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6AE61-BC65-884C-9843-70768E5E4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5173"/>
            <a:ext cx="9906000" cy="4019890"/>
          </a:xfrm>
        </p:spPr>
        <p:txBody>
          <a:bodyPr>
            <a:noAutofit/>
          </a:bodyPr>
          <a:lstStyle/>
          <a:p>
            <a:r>
              <a:rPr lang="en-US" sz="1950" b="1" u="sng" dirty="0" err="1">
                <a:solidFill>
                  <a:srgbClr val="FF0000"/>
                </a:solidFill>
              </a:rPr>
              <a:t>Pendahuluan</a:t>
            </a:r>
            <a:r>
              <a:rPr lang="en-US" sz="1950" dirty="0">
                <a:solidFill>
                  <a:srgbClr val="FF0000"/>
                </a:solidFill>
              </a:rPr>
              <a:t>: </a:t>
            </a:r>
            <a:r>
              <a:rPr lang="en-US" sz="1950" dirty="0" err="1"/>
              <a:t>Alasan</a:t>
            </a:r>
            <a:r>
              <a:rPr lang="en-US" sz="1950" dirty="0"/>
              <a:t> </a:t>
            </a:r>
            <a:r>
              <a:rPr lang="en-US" sz="1950" dirty="0" err="1"/>
              <a:t>mengapa</a:t>
            </a:r>
            <a:r>
              <a:rPr lang="en-US" sz="1950" dirty="0"/>
              <a:t> </a:t>
            </a:r>
            <a:r>
              <a:rPr lang="en-US" sz="1950" dirty="0" err="1"/>
              <a:t>mengkali</a:t>
            </a:r>
            <a:r>
              <a:rPr lang="en-US" sz="1950" dirty="0"/>
              <a:t> </a:t>
            </a:r>
            <a:r>
              <a:rPr lang="en-US" sz="1950" dirty="0" err="1"/>
              <a:t>kurikulum</a:t>
            </a:r>
            <a:r>
              <a:rPr lang="en-US" sz="1950" dirty="0"/>
              <a:t>, </a:t>
            </a:r>
            <a:r>
              <a:rPr lang="en-US" sz="1950" dirty="0" err="1"/>
              <a:t>pesantren</a:t>
            </a:r>
            <a:r>
              <a:rPr lang="en-US" sz="1950" dirty="0"/>
              <a:t> modern </a:t>
            </a:r>
            <a:r>
              <a:rPr lang="en-US" sz="1950" dirty="0" err="1"/>
              <a:t>dan</a:t>
            </a:r>
            <a:r>
              <a:rPr lang="en-US" sz="1950" dirty="0"/>
              <a:t> Indonesia? Ada </a:t>
            </a:r>
            <a:r>
              <a:rPr lang="en-US" sz="1950" dirty="0" err="1"/>
              <a:t>apa</a:t>
            </a:r>
            <a:r>
              <a:rPr lang="en-US" sz="1950" dirty="0"/>
              <a:t> </a:t>
            </a:r>
            <a:r>
              <a:rPr lang="en-US" sz="1950" dirty="0" err="1"/>
              <a:t>dengan</a:t>
            </a:r>
            <a:r>
              <a:rPr lang="en-US" sz="1950" dirty="0"/>
              <a:t> </a:t>
            </a:r>
            <a:r>
              <a:rPr lang="en-US" sz="1950" dirty="0" err="1"/>
              <a:t>kurikulum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 Jakarta? </a:t>
            </a:r>
            <a:r>
              <a:rPr lang="en-US" sz="1950" dirty="0" err="1"/>
              <a:t>Apa</a:t>
            </a:r>
            <a:r>
              <a:rPr lang="en-US" sz="1950" dirty="0"/>
              <a:t> </a:t>
            </a:r>
            <a:r>
              <a:rPr lang="en-US" sz="1950" dirty="0" err="1"/>
              <a:t>masalahnya</a:t>
            </a:r>
            <a:r>
              <a:rPr lang="en-US" sz="1950" dirty="0"/>
              <a:t>? </a:t>
            </a:r>
            <a:r>
              <a:rPr lang="en-US" sz="1950" dirty="0" err="1"/>
              <a:t>Apa</a:t>
            </a:r>
            <a:r>
              <a:rPr lang="en-US" sz="1950" dirty="0"/>
              <a:t> yang </a:t>
            </a:r>
            <a:r>
              <a:rPr lang="en-US" sz="1950" dirty="0" err="1"/>
              <a:t>unik</a:t>
            </a:r>
            <a:r>
              <a:rPr lang="en-US" sz="1950" dirty="0"/>
              <a:t>/</a:t>
            </a:r>
            <a:r>
              <a:rPr lang="en-US" sz="1950" dirty="0" err="1"/>
              <a:t>menarik</a:t>
            </a:r>
            <a:r>
              <a:rPr lang="en-US" sz="1950" dirty="0"/>
              <a:t>? </a:t>
            </a:r>
            <a:r>
              <a:rPr lang="en-US" sz="1950" dirty="0" err="1"/>
              <a:t>Rumusan</a:t>
            </a:r>
            <a:r>
              <a:rPr lang="en-US" sz="1950" dirty="0"/>
              <a:t> </a:t>
            </a:r>
            <a:r>
              <a:rPr lang="en-US" sz="1950" dirty="0" err="1"/>
              <a:t>masalah</a:t>
            </a:r>
            <a:r>
              <a:rPr lang="en-US" sz="1950" dirty="0"/>
              <a:t>, </a:t>
            </a:r>
            <a:r>
              <a:rPr lang="en-US" sz="1950" dirty="0" err="1"/>
              <a:t>bagaimana</a:t>
            </a:r>
            <a:r>
              <a:rPr lang="en-US" sz="1950" dirty="0"/>
              <a:t> </a:t>
            </a:r>
            <a:r>
              <a:rPr lang="en-US" sz="1950" dirty="0" err="1"/>
              <a:t>kajian</a:t>
            </a:r>
            <a:r>
              <a:rPr lang="en-US" sz="1950" dirty="0"/>
              <a:t>/</a:t>
            </a:r>
            <a:r>
              <a:rPr lang="en-US" sz="1950" dirty="0" err="1"/>
              <a:t>studi</a:t>
            </a:r>
            <a:r>
              <a:rPr lang="en-US" sz="1950" dirty="0"/>
              <a:t> </a:t>
            </a:r>
            <a:r>
              <a:rPr lang="en-US" sz="1950" dirty="0" err="1"/>
              <a:t>sebelumnya</a:t>
            </a:r>
            <a:r>
              <a:rPr lang="en-US" sz="1950" dirty="0"/>
              <a:t> </a:t>
            </a:r>
            <a:r>
              <a:rPr lang="en-US" sz="1950" dirty="0" err="1"/>
              <a:t>tentang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,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 </a:t>
            </a:r>
            <a:r>
              <a:rPr lang="en-US" sz="1950" dirty="0" err="1"/>
              <a:t>dan</a:t>
            </a:r>
            <a:r>
              <a:rPr lang="en-US" sz="1950" dirty="0"/>
              <a:t> </a:t>
            </a:r>
            <a:r>
              <a:rPr lang="en-US" sz="1950" dirty="0" err="1"/>
              <a:t>apa</a:t>
            </a:r>
            <a:r>
              <a:rPr lang="en-US" sz="1950" dirty="0"/>
              <a:t> </a:t>
            </a:r>
            <a:r>
              <a:rPr lang="en-US" sz="1950" dirty="0" err="1"/>
              <a:t>perbedaannya</a:t>
            </a:r>
            <a:r>
              <a:rPr lang="en-US" sz="1950" dirty="0"/>
              <a:t> </a:t>
            </a:r>
            <a:r>
              <a:rPr lang="en-US" sz="1950" dirty="0" err="1"/>
              <a:t>dengan</a:t>
            </a:r>
            <a:r>
              <a:rPr lang="en-US" sz="1950" dirty="0"/>
              <a:t> </a:t>
            </a:r>
            <a:r>
              <a:rPr lang="en-US" sz="1950" dirty="0" err="1"/>
              <a:t>penelitian</a:t>
            </a:r>
            <a:r>
              <a:rPr lang="en-US" sz="1950" dirty="0"/>
              <a:t>/</a:t>
            </a:r>
            <a:r>
              <a:rPr lang="en-US" sz="1950" dirty="0" err="1"/>
              <a:t>tulisan</a:t>
            </a:r>
            <a:r>
              <a:rPr lang="en-US" sz="1950" dirty="0"/>
              <a:t> </a:t>
            </a:r>
            <a:r>
              <a:rPr lang="en-US" sz="1950" dirty="0" err="1"/>
              <a:t>ini</a:t>
            </a:r>
            <a:r>
              <a:rPr lang="en-US" sz="1950" dirty="0"/>
              <a:t>, </a:t>
            </a:r>
            <a:r>
              <a:rPr lang="en-US" sz="1950" dirty="0" err="1"/>
              <a:t>teori</a:t>
            </a:r>
            <a:r>
              <a:rPr lang="en-US" sz="1950" dirty="0"/>
              <a:t> </a:t>
            </a:r>
            <a:r>
              <a:rPr lang="en-US" sz="1950" dirty="0" err="1"/>
              <a:t>apa</a:t>
            </a:r>
            <a:r>
              <a:rPr lang="en-US" sz="1950" dirty="0"/>
              <a:t> yang </a:t>
            </a:r>
            <a:r>
              <a:rPr lang="en-US" sz="1950" dirty="0" err="1"/>
              <a:t>akan</a:t>
            </a:r>
            <a:r>
              <a:rPr lang="en-US" sz="1950" dirty="0"/>
              <a:t> </a:t>
            </a:r>
            <a:r>
              <a:rPr lang="en-US" sz="1950" dirty="0" err="1"/>
              <a:t>dipakai</a:t>
            </a:r>
            <a:r>
              <a:rPr lang="en-US" sz="1950" dirty="0"/>
              <a:t> </a:t>
            </a:r>
            <a:r>
              <a:rPr lang="en-US" sz="1950" dirty="0" err="1"/>
              <a:t>dalam</a:t>
            </a:r>
            <a:r>
              <a:rPr lang="en-US" sz="1950" dirty="0"/>
              <a:t> </a:t>
            </a:r>
            <a:r>
              <a:rPr lang="en-US" sz="1950" dirty="0" err="1"/>
              <a:t>menjelaskan</a:t>
            </a:r>
            <a:r>
              <a:rPr lang="en-US" sz="1950" dirty="0"/>
              <a:t> data</a:t>
            </a:r>
          </a:p>
          <a:p>
            <a:r>
              <a:rPr lang="en-US" sz="1950" b="1" u="sng" dirty="0" err="1">
                <a:solidFill>
                  <a:srgbClr val="FF0000"/>
                </a:solidFill>
              </a:rPr>
              <a:t>Metode</a:t>
            </a:r>
            <a:r>
              <a:rPr lang="en-US" sz="1950" dirty="0"/>
              <a:t>: data, </a:t>
            </a:r>
            <a:r>
              <a:rPr lang="en-US" sz="1950" dirty="0" err="1"/>
              <a:t>sumber</a:t>
            </a:r>
            <a:r>
              <a:rPr lang="en-US" sz="1950" dirty="0"/>
              <a:t> data </a:t>
            </a:r>
            <a:r>
              <a:rPr lang="en-US" sz="1950" dirty="0" err="1"/>
              <a:t>dan</a:t>
            </a:r>
            <a:r>
              <a:rPr lang="en-US" sz="1950" dirty="0"/>
              <a:t> </a:t>
            </a:r>
            <a:r>
              <a:rPr lang="en-US" sz="1950" dirty="0" err="1"/>
              <a:t>cara</a:t>
            </a:r>
            <a:r>
              <a:rPr lang="en-US" sz="1950" dirty="0"/>
              <a:t> </a:t>
            </a:r>
            <a:r>
              <a:rPr lang="en-US" sz="1950" dirty="0" err="1"/>
              <a:t>memperoleh</a:t>
            </a:r>
            <a:r>
              <a:rPr lang="en-US" sz="1950" dirty="0"/>
              <a:t> data, </a:t>
            </a:r>
            <a:r>
              <a:rPr lang="en-US" sz="1950" dirty="0" err="1"/>
              <a:t>validitas</a:t>
            </a:r>
            <a:r>
              <a:rPr lang="en-US" sz="1950" dirty="0"/>
              <a:t> data </a:t>
            </a:r>
          </a:p>
          <a:p>
            <a:r>
              <a:rPr lang="en-US" sz="1950" b="1" u="sng" dirty="0">
                <a:solidFill>
                  <a:srgbClr val="FF0000"/>
                </a:solidFill>
              </a:rPr>
              <a:t>Hasil </a:t>
            </a:r>
            <a:r>
              <a:rPr lang="en-US" sz="1950" b="1" u="sng" dirty="0" err="1">
                <a:solidFill>
                  <a:srgbClr val="FF0000"/>
                </a:solidFill>
              </a:rPr>
              <a:t>dan</a:t>
            </a:r>
            <a:r>
              <a:rPr lang="en-US" sz="1950" b="1" u="sng" dirty="0">
                <a:solidFill>
                  <a:srgbClr val="FF0000"/>
                </a:solidFill>
              </a:rPr>
              <a:t> </a:t>
            </a:r>
            <a:r>
              <a:rPr lang="en-US" sz="1950" b="1" u="sng" dirty="0" err="1">
                <a:solidFill>
                  <a:srgbClr val="FF0000"/>
                </a:solidFill>
              </a:rPr>
              <a:t>Pembahasan</a:t>
            </a:r>
            <a:r>
              <a:rPr lang="en-US" sz="1950" dirty="0">
                <a:solidFill>
                  <a:srgbClr val="FF0000"/>
                </a:solidFill>
              </a:rPr>
              <a:t>:</a:t>
            </a:r>
            <a:r>
              <a:rPr lang="en-US" sz="1950" dirty="0"/>
              <a:t> </a:t>
            </a:r>
            <a:r>
              <a:rPr lang="en-US" sz="1950" dirty="0" err="1"/>
              <a:t>sekilas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 Jakarta, </a:t>
            </a:r>
            <a:r>
              <a:rPr lang="en-US" sz="1950" dirty="0" err="1"/>
              <a:t>kurikulum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, </a:t>
            </a:r>
            <a:r>
              <a:rPr lang="en-US" sz="1950" dirty="0" err="1"/>
              <a:t>analisis</a:t>
            </a:r>
            <a:r>
              <a:rPr lang="en-US" sz="1950" dirty="0"/>
              <a:t> </a:t>
            </a:r>
            <a:r>
              <a:rPr lang="en-US" sz="1950" dirty="0" err="1"/>
              <a:t>kurikulum</a:t>
            </a:r>
            <a:r>
              <a:rPr lang="en-US" sz="1950" dirty="0"/>
              <a:t>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 </a:t>
            </a:r>
            <a:r>
              <a:rPr lang="en-US" sz="1950" dirty="0" err="1"/>
              <a:t>dari</a:t>
            </a:r>
            <a:r>
              <a:rPr lang="en-US" sz="1950" dirty="0"/>
              <a:t> </a:t>
            </a:r>
            <a:r>
              <a:rPr lang="en-US" sz="1950" dirty="0" err="1"/>
              <a:t>perspektif</a:t>
            </a:r>
            <a:r>
              <a:rPr lang="en-US" sz="1950" dirty="0"/>
              <a:t> Paulo </a:t>
            </a:r>
            <a:r>
              <a:rPr lang="en-US" sz="1950" dirty="0" err="1"/>
              <a:t>Feire</a:t>
            </a:r>
            <a:endParaRPr lang="en-US" sz="1950" dirty="0"/>
          </a:p>
          <a:p>
            <a:r>
              <a:rPr lang="en-US" sz="1950" b="1" u="sng" dirty="0">
                <a:solidFill>
                  <a:srgbClr val="C00000"/>
                </a:solidFill>
              </a:rPr>
              <a:t>Kesimpulan</a:t>
            </a:r>
            <a:r>
              <a:rPr lang="en-US" sz="1950" dirty="0"/>
              <a:t>: </a:t>
            </a:r>
            <a:r>
              <a:rPr lang="en-US" sz="1950" dirty="0" err="1"/>
              <a:t>temuan</a:t>
            </a:r>
            <a:r>
              <a:rPr lang="en-US" sz="1950" dirty="0"/>
              <a:t> </a:t>
            </a:r>
            <a:r>
              <a:rPr lang="en-US" sz="1950" dirty="0" err="1"/>
              <a:t>tentang</a:t>
            </a:r>
            <a:r>
              <a:rPr lang="en-US" sz="1950" dirty="0"/>
              <a:t> </a:t>
            </a:r>
            <a:r>
              <a:rPr lang="en-US" sz="1950" dirty="0" err="1"/>
              <a:t>analisis</a:t>
            </a:r>
            <a:r>
              <a:rPr lang="en-US" sz="1950" dirty="0"/>
              <a:t> Pendidikan Paulo </a:t>
            </a:r>
            <a:r>
              <a:rPr lang="en-US" sz="1950" dirty="0" err="1"/>
              <a:t>Feire</a:t>
            </a:r>
            <a:r>
              <a:rPr lang="en-US" sz="1950" dirty="0"/>
              <a:t> </a:t>
            </a:r>
            <a:r>
              <a:rPr lang="en-US" sz="1950" dirty="0" err="1"/>
              <a:t>atas</a:t>
            </a:r>
            <a:r>
              <a:rPr lang="en-US" sz="1950" dirty="0"/>
              <a:t> </a:t>
            </a:r>
            <a:r>
              <a:rPr lang="en-US" sz="1950" dirty="0" err="1"/>
              <a:t>kurikulum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 modern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endParaRPr lang="en-US" sz="1950" dirty="0"/>
          </a:p>
          <a:p>
            <a:r>
              <a:rPr lang="en-US" sz="1950" b="1" u="sng" dirty="0">
                <a:solidFill>
                  <a:srgbClr val="C00000"/>
                </a:solidFill>
              </a:rPr>
              <a:t>Daftar </a:t>
            </a:r>
            <a:r>
              <a:rPr lang="en-US" sz="1950" b="1" u="sng" dirty="0" err="1">
                <a:solidFill>
                  <a:srgbClr val="C00000"/>
                </a:solidFill>
              </a:rPr>
              <a:t>Pustaka</a:t>
            </a:r>
            <a:r>
              <a:rPr lang="en-US" sz="1950" dirty="0"/>
              <a:t>: Primer (</a:t>
            </a:r>
            <a:r>
              <a:rPr lang="en-US" sz="1950" dirty="0" err="1"/>
              <a:t>hasi</a:t>
            </a:r>
            <a:r>
              <a:rPr lang="en-US" sz="1950" dirty="0"/>
              <a:t> </a:t>
            </a:r>
            <a:r>
              <a:rPr lang="en-US" sz="1950" dirty="0" err="1"/>
              <a:t>penelitian</a:t>
            </a:r>
            <a:r>
              <a:rPr lang="en-US" sz="1950" dirty="0"/>
              <a:t>, </a:t>
            </a:r>
            <a:r>
              <a:rPr lang="en-US" sz="1950" dirty="0" err="1"/>
              <a:t>tesis</a:t>
            </a:r>
            <a:r>
              <a:rPr lang="en-US" sz="1950" dirty="0"/>
              <a:t>, </a:t>
            </a:r>
            <a:r>
              <a:rPr lang="en-US" sz="1950" dirty="0" err="1"/>
              <a:t>disertasi</a:t>
            </a:r>
            <a:r>
              <a:rPr lang="en-US" sz="1950" dirty="0"/>
              <a:t>, </a:t>
            </a:r>
            <a:r>
              <a:rPr lang="en-US" sz="1950" dirty="0" err="1"/>
              <a:t>buku</a:t>
            </a:r>
            <a:r>
              <a:rPr lang="en-US" sz="1950" dirty="0"/>
              <a:t> </a:t>
            </a:r>
            <a:r>
              <a:rPr lang="en-US" sz="1950" dirty="0" err="1"/>
              <a:t>referensi</a:t>
            </a:r>
            <a:r>
              <a:rPr lang="en-US" sz="1950" dirty="0"/>
              <a:t>, </a:t>
            </a:r>
            <a:r>
              <a:rPr lang="en-US" sz="1950" dirty="0" err="1"/>
              <a:t>artikel</a:t>
            </a:r>
            <a:r>
              <a:rPr lang="en-US" sz="1950" dirty="0"/>
              <a:t> </a:t>
            </a:r>
            <a:r>
              <a:rPr lang="en-US" sz="1950" dirty="0" err="1"/>
              <a:t>jurnal</a:t>
            </a:r>
            <a:r>
              <a:rPr lang="en-US" sz="1950" dirty="0"/>
              <a:t>), </a:t>
            </a:r>
            <a:r>
              <a:rPr lang="en-US" sz="1950" dirty="0" err="1"/>
              <a:t>mutakhir</a:t>
            </a:r>
            <a:r>
              <a:rPr lang="en-US" sz="1950" dirty="0"/>
              <a:t> (</a:t>
            </a:r>
            <a:r>
              <a:rPr lang="en-US" sz="1950" dirty="0" err="1"/>
              <a:t>menyertakan</a:t>
            </a:r>
            <a:r>
              <a:rPr lang="en-US" sz="1950" dirty="0"/>
              <a:t> </a:t>
            </a:r>
            <a:r>
              <a:rPr lang="en-US" sz="1950" dirty="0" err="1"/>
              <a:t>hasil</a:t>
            </a:r>
            <a:r>
              <a:rPr lang="en-US" sz="1950" dirty="0"/>
              <a:t> </a:t>
            </a:r>
            <a:r>
              <a:rPr lang="en-US" sz="1950" dirty="0" err="1"/>
              <a:t>penelitian</a:t>
            </a:r>
            <a:r>
              <a:rPr lang="en-US" sz="1950" dirty="0"/>
              <a:t> </a:t>
            </a:r>
            <a:r>
              <a:rPr lang="en-US" sz="1950" dirty="0" err="1"/>
              <a:t>dalam</a:t>
            </a:r>
            <a:r>
              <a:rPr lang="en-US" sz="1950" dirty="0"/>
              <a:t> 10 </a:t>
            </a:r>
            <a:r>
              <a:rPr lang="en-US" sz="1950" dirty="0" err="1"/>
              <a:t>tahun</a:t>
            </a:r>
            <a:r>
              <a:rPr lang="en-US" sz="1950" dirty="0"/>
              <a:t> </a:t>
            </a:r>
            <a:r>
              <a:rPr lang="en-US" sz="1950" dirty="0" err="1"/>
              <a:t>terakhir</a:t>
            </a:r>
            <a:r>
              <a:rPr lang="en-US" sz="19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33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E6D7-A61C-E84E-A53E-9B5FEC53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4" y="735807"/>
            <a:ext cx="8231783" cy="1167493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en-US" sz="1950" dirty="0" err="1">
                <a:solidFill>
                  <a:srgbClr val="FFFF00"/>
                </a:solidFill>
              </a:rPr>
              <a:t>Contoh</a:t>
            </a:r>
            <a:r>
              <a:rPr lang="en-US" sz="1950" dirty="0">
                <a:solidFill>
                  <a:srgbClr val="FFFF00"/>
                </a:solidFill>
              </a:rPr>
              <a:t> </a:t>
            </a:r>
            <a:r>
              <a:rPr lang="en-US" sz="1950" dirty="0" err="1">
                <a:solidFill>
                  <a:srgbClr val="FFFF00"/>
                </a:solidFill>
              </a:rPr>
              <a:t>artikel</a:t>
            </a:r>
            <a:r>
              <a:rPr lang="en-US" sz="1950" dirty="0">
                <a:solidFill>
                  <a:srgbClr val="FFFF00"/>
                </a:solidFill>
              </a:rPr>
              <a:t> (NON-</a:t>
            </a:r>
            <a:r>
              <a:rPr lang="en-US" sz="1950" dirty="0" err="1">
                <a:solidFill>
                  <a:srgbClr val="FFFF00"/>
                </a:solidFill>
              </a:rPr>
              <a:t>imrad</a:t>
            </a:r>
            <a:r>
              <a:rPr lang="en-US" sz="1950" dirty="0">
                <a:solidFill>
                  <a:srgbClr val="FFFF00"/>
                </a:solidFill>
              </a:rPr>
              <a:t>)</a:t>
            </a:r>
            <a:r>
              <a:rPr lang="en-US" sz="1950" dirty="0"/>
              <a:t/>
            </a:r>
            <a:br>
              <a:rPr lang="en-US" sz="1950" dirty="0"/>
            </a:br>
            <a:r>
              <a:rPr lang="en-US" sz="1950" dirty="0"/>
              <a:t>KURIKULUM </a:t>
            </a:r>
            <a:r>
              <a:rPr lang="en-US" sz="1950" dirty="0" err="1"/>
              <a:t>PEsantren</a:t>
            </a:r>
            <a:r>
              <a:rPr lang="en-US" sz="1950" dirty="0"/>
              <a:t> MODERN DI INDONESIA: </a:t>
            </a:r>
            <a:br>
              <a:rPr lang="en-US" sz="1950" dirty="0"/>
            </a:br>
            <a:r>
              <a:rPr lang="en-US" sz="1950" dirty="0" err="1"/>
              <a:t>studi</a:t>
            </a:r>
            <a:r>
              <a:rPr lang="en-US" sz="1950" dirty="0"/>
              <a:t> </a:t>
            </a:r>
            <a:r>
              <a:rPr lang="en-US" sz="1950" dirty="0" err="1"/>
              <a:t>kasus</a:t>
            </a:r>
            <a:r>
              <a:rPr lang="en-US" sz="1950" dirty="0"/>
              <a:t> </a:t>
            </a:r>
            <a:r>
              <a:rPr lang="en-US" sz="1950" dirty="0" err="1"/>
              <a:t>pesantren</a:t>
            </a:r>
            <a:r>
              <a:rPr lang="en-US" sz="1950" dirty="0"/>
              <a:t> </a:t>
            </a:r>
            <a:r>
              <a:rPr lang="en-US" sz="1950" dirty="0" err="1"/>
              <a:t>ma’had</a:t>
            </a:r>
            <a:r>
              <a:rPr lang="en-US" sz="1950" dirty="0"/>
              <a:t> </a:t>
            </a:r>
            <a:r>
              <a:rPr lang="en-US" sz="1950" dirty="0" err="1"/>
              <a:t>ali</a:t>
            </a:r>
            <a:r>
              <a:rPr lang="en-US" sz="1950" dirty="0"/>
              <a:t> </a:t>
            </a:r>
            <a:r>
              <a:rPr lang="en-US" sz="1950" dirty="0" err="1"/>
              <a:t>jakarta</a:t>
            </a:r>
            <a:endParaRPr lang="en-US" sz="19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5E647-0200-0241-95D8-F611773A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03" y="1903300"/>
            <a:ext cx="9525680" cy="4311763"/>
          </a:xfrm>
        </p:spPr>
        <p:txBody>
          <a:bodyPr>
            <a:normAutofit/>
          </a:bodyPr>
          <a:lstStyle/>
          <a:p>
            <a:r>
              <a:rPr lang="en-US" sz="1625" b="1" u="sng" dirty="0" err="1">
                <a:solidFill>
                  <a:srgbClr val="FF0000"/>
                </a:solidFill>
              </a:rPr>
              <a:t>Pendahuluan</a:t>
            </a:r>
            <a:r>
              <a:rPr lang="en-US" sz="1625" dirty="0">
                <a:solidFill>
                  <a:srgbClr val="FF0000"/>
                </a:solidFill>
              </a:rPr>
              <a:t>: </a:t>
            </a:r>
            <a:r>
              <a:rPr lang="en-US" sz="1625" dirty="0" err="1"/>
              <a:t>Alasan</a:t>
            </a:r>
            <a:r>
              <a:rPr lang="en-US" sz="1625" dirty="0"/>
              <a:t> </a:t>
            </a:r>
            <a:r>
              <a:rPr lang="en-US" sz="1625" dirty="0" err="1"/>
              <a:t>mengapa</a:t>
            </a:r>
            <a:r>
              <a:rPr lang="en-US" sz="1625" dirty="0"/>
              <a:t> </a:t>
            </a:r>
            <a:r>
              <a:rPr lang="en-US" sz="1625" dirty="0" err="1"/>
              <a:t>mengkali</a:t>
            </a:r>
            <a:r>
              <a:rPr lang="en-US" sz="1625" dirty="0"/>
              <a:t> </a:t>
            </a:r>
            <a:r>
              <a:rPr lang="en-US" sz="1625" dirty="0" err="1"/>
              <a:t>kurikulum</a:t>
            </a:r>
            <a:r>
              <a:rPr lang="en-US" sz="1625" dirty="0"/>
              <a:t>, </a:t>
            </a:r>
            <a:r>
              <a:rPr lang="en-US" sz="1625" dirty="0" err="1"/>
              <a:t>pesantren</a:t>
            </a:r>
            <a:r>
              <a:rPr lang="en-US" sz="1625" dirty="0"/>
              <a:t> modern </a:t>
            </a:r>
            <a:r>
              <a:rPr lang="en-US" sz="1625" dirty="0" err="1"/>
              <a:t>dan</a:t>
            </a:r>
            <a:r>
              <a:rPr lang="en-US" sz="1625" dirty="0"/>
              <a:t> Indonesia? Ada </a:t>
            </a:r>
            <a:r>
              <a:rPr lang="en-US" sz="1625" dirty="0" err="1"/>
              <a:t>apa</a:t>
            </a:r>
            <a:r>
              <a:rPr lang="en-US" sz="1625" dirty="0"/>
              <a:t> </a:t>
            </a:r>
            <a:r>
              <a:rPr lang="en-US" sz="1625" dirty="0" err="1"/>
              <a:t>dengan</a:t>
            </a:r>
            <a:r>
              <a:rPr lang="en-US" sz="1625" dirty="0"/>
              <a:t> </a:t>
            </a:r>
            <a:r>
              <a:rPr lang="en-US" sz="1625" dirty="0" err="1"/>
              <a:t>kurikulum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r>
              <a:rPr lang="en-US" sz="1625" dirty="0"/>
              <a:t> </a:t>
            </a:r>
            <a:r>
              <a:rPr lang="en-US" sz="1625" dirty="0" err="1"/>
              <a:t>ma’had</a:t>
            </a:r>
            <a:r>
              <a:rPr lang="en-US" sz="1625" dirty="0"/>
              <a:t> </a:t>
            </a:r>
            <a:r>
              <a:rPr lang="en-US" sz="1625" dirty="0" err="1"/>
              <a:t>ali</a:t>
            </a:r>
            <a:r>
              <a:rPr lang="en-US" sz="1625" dirty="0"/>
              <a:t> Jakarta? </a:t>
            </a:r>
            <a:r>
              <a:rPr lang="en-US" sz="1625" dirty="0" err="1"/>
              <a:t>Apa</a:t>
            </a:r>
            <a:r>
              <a:rPr lang="en-US" sz="1625" dirty="0"/>
              <a:t> </a:t>
            </a:r>
            <a:r>
              <a:rPr lang="en-US" sz="1625" dirty="0" err="1"/>
              <a:t>masalahnya</a:t>
            </a:r>
            <a:r>
              <a:rPr lang="en-US" sz="1625" dirty="0"/>
              <a:t>? </a:t>
            </a:r>
            <a:r>
              <a:rPr lang="en-US" sz="1625" dirty="0" err="1"/>
              <a:t>Apa</a:t>
            </a:r>
            <a:r>
              <a:rPr lang="en-US" sz="1625" dirty="0"/>
              <a:t> yang </a:t>
            </a:r>
            <a:r>
              <a:rPr lang="en-US" sz="1625" dirty="0" err="1"/>
              <a:t>unik</a:t>
            </a:r>
            <a:r>
              <a:rPr lang="en-US" sz="1625" dirty="0"/>
              <a:t>/</a:t>
            </a:r>
            <a:r>
              <a:rPr lang="en-US" sz="1625" dirty="0" err="1"/>
              <a:t>menarik</a:t>
            </a:r>
            <a:r>
              <a:rPr lang="en-US" sz="1625" dirty="0"/>
              <a:t>? </a:t>
            </a:r>
            <a:r>
              <a:rPr lang="en-US" sz="1625" dirty="0" err="1"/>
              <a:t>Rumusan</a:t>
            </a:r>
            <a:r>
              <a:rPr lang="en-US" sz="1625" dirty="0"/>
              <a:t> </a:t>
            </a:r>
            <a:r>
              <a:rPr lang="en-US" sz="1625" dirty="0" err="1"/>
              <a:t>masalah</a:t>
            </a:r>
            <a:r>
              <a:rPr lang="en-US" sz="1625" dirty="0"/>
              <a:t>, </a:t>
            </a:r>
            <a:r>
              <a:rPr lang="en-US" sz="1625" dirty="0" err="1"/>
              <a:t>bagaimana</a:t>
            </a:r>
            <a:r>
              <a:rPr lang="en-US" sz="1625" dirty="0"/>
              <a:t> </a:t>
            </a:r>
            <a:r>
              <a:rPr lang="en-US" sz="1625" dirty="0" err="1"/>
              <a:t>kajian</a:t>
            </a:r>
            <a:r>
              <a:rPr lang="en-US" sz="1625" dirty="0"/>
              <a:t>/</a:t>
            </a:r>
            <a:r>
              <a:rPr lang="en-US" sz="1625" dirty="0" err="1"/>
              <a:t>studi</a:t>
            </a:r>
            <a:r>
              <a:rPr lang="en-US" sz="1625" dirty="0"/>
              <a:t> </a:t>
            </a:r>
            <a:r>
              <a:rPr lang="en-US" sz="1625" dirty="0" err="1"/>
              <a:t>sebelumnya</a:t>
            </a:r>
            <a:r>
              <a:rPr lang="en-US" sz="1625" dirty="0"/>
              <a:t> </a:t>
            </a:r>
            <a:r>
              <a:rPr lang="en-US" sz="1625" dirty="0" err="1"/>
              <a:t>tentang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r>
              <a:rPr lang="en-US" sz="1625" dirty="0"/>
              <a:t>, </a:t>
            </a:r>
            <a:r>
              <a:rPr lang="en-US" sz="1625" dirty="0" err="1"/>
              <a:t>ma’had</a:t>
            </a:r>
            <a:r>
              <a:rPr lang="en-US" sz="1625" dirty="0"/>
              <a:t> </a:t>
            </a:r>
            <a:r>
              <a:rPr lang="en-US" sz="1625" dirty="0" err="1"/>
              <a:t>ali</a:t>
            </a:r>
            <a:r>
              <a:rPr lang="en-US" sz="1625" dirty="0"/>
              <a:t> </a:t>
            </a:r>
            <a:r>
              <a:rPr lang="en-US" sz="1625" dirty="0" err="1"/>
              <a:t>dan</a:t>
            </a:r>
            <a:r>
              <a:rPr lang="en-US" sz="1625" dirty="0"/>
              <a:t> </a:t>
            </a:r>
            <a:r>
              <a:rPr lang="en-US" sz="1625" dirty="0" err="1"/>
              <a:t>apa</a:t>
            </a:r>
            <a:r>
              <a:rPr lang="en-US" sz="1625" dirty="0"/>
              <a:t> </a:t>
            </a:r>
            <a:r>
              <a:rPr lang="en-US" sz="1625" dirty="0" err="1"/>
              <a:t>perbedaannya</a:t>
            </a:r>
            <a:r>
              <a:rPr lang="en-US" sz="1625" dirty="0"/>
              <a:t> </a:t>
            </a:r>
            <a:r>
              <a:rPr lang="en-US" sz="1625" dirty="0" err="1"/>
              <a:t>dengan</a:t>
            </a:r>
            <a:r>
              <a:rPr lang="en-US" sz="1625" dirty="0"/>
              <a:t> </a:t>
            </a:r>
            <a:r>
              <a:rPr lang="en-US" sz="1625" dirty="0" err="1"/>
              <a:t>penelitian</a:t>
            </a:r>
            <a:r>
              <a:rPr lang="en-US" sz="1625" dirty="0"/>
              <a:t>/</a:t>
            </a:r>
            <a:r>
              <a:rPr lang="en-US" sz="1625" dirty="0" err="1"/>
              <a:t>tulisan</a:t>
            </a:r>
            <a:r>
              <a:rPr lang="en-US" sz="1625" dirty="0"/>
              <a:t> </a:t>
            </a:r>
            <a:r>
              <a:rPr lang="en-US" sz="1625" dirty="0" err="1"/>
              <a:t>ini</a:t>
            </a:r>
            <a:r>
              <a:rPr lang="en-US" sz="1625" dirty="0"/>
              <a:t>, </a:t>
            </a:r>
            <a:r>
              <a:rPr lang="en-US" sz="1625" dirty="0" err="1"/>
              <a:t>teori</a:t>
            </a:r>
            <a:r>
              <a:rPr lang="en-US" sz="1625" dirty="0"/>
              <a:t> </a:t>
            </a:r>
            <a:r>
              <a:rPr lang="en-US" sz="1625" dirty="0" err="1"/>
              <a:t>apa</a:t>
            </a:r>
            <a:r>
              <a:rPr lang="en-US" sz="1625" dirty="0"/>
              <a:t> yang </a:t>
            </a:r>
            <a:r>
              <a:rPr lang="en-US" sz="1625" dirty="0" err="1"/>
              <a:t>akan</a:t>
            </a:r>
            <a:r>
              <a:rPr lang="en-US" sz="1625" dirty="0"/>
              <a:t> </a:t>
            </a:r>
            <a:r>
              <a:rPr lang="en-US" sz="1625" dirty="0" err="1"/>
              <a:t>dipakai</a:t>
            </a:r>
            <a:r>
              <a:rPr lang="en-US" sz="1625" dirty="0"/>
              <a:t> </a:t>
            </a:r>
            <a:r>
              <a:rPr lang="en-US" sz="1625" dirty="0" err="1"/>
              <a:t>dalam</a:t>
            </a:r>
            <a:r>
              <a:rPr lang="en-US" sz="1625" dirty="0"/>
              <a:t> </a:t>
            </a:r>
            <a:r>
              <a:rPr lang="en-US" sz="1625" dirty="0" err="1"/>
              <a:t>menjelaskan</a:t>
            </a:r>
            <a:r>
              <a:rPr lang="en-US" sz="1625" dirty="0"/>
              <a:t> data; </a:t>
            </a:r>
            <a:r>
              <a:rPr lang="en-US" sz="1625" dirty="0" err="1"/>
              <a:t>metode</a:t>
            </a:r>
            <a:r>
              <a:rPr lang="en-US" sz="1625" dirty="0"/>
              <a:t> data, </a:t>
            </a:r>
            <a:r>
              <a:rPr lang="en-US" sz="1625" dirty="0" err="1"/>
              <a:t>sumber</a:t>
            </a:r>
            <a:r>
              <a:rPr lang="en-US" sz="1625" dirty="0"/>
              <a:t> data </a:t>
            </a:r>
            <a:r>
              <a:rPr lang="en-US" sz="1625" dirty="0" err="1"/>
              <a:t>dan</a:t>
            </a:r>
            <a:r>
              <a:rPr lang="en-US" sz="1625" dirty="0"/>
              <a:t> </a:t>
            </a:r>
            <a:r>
              <a:rPr lang="en-US" sz="1625" dirty="0" err="1"/>
              <a:t>cara</a:t>
            </a:r>
            <a:r>
              <a:rPr lang="en-US" sz="1625" dirty="0"/>
              <a:t> </a:t>
            </a:r>
            <a:r>
              <a:rPr lang="en-US" sz="1625" dirty="0" err="1"/>
              <a:t>memperoleh</a:t>
            </a:r>
            <a:r>
              <a:rPr lang="en-US" sz="1625" dirty="0"/>
              <a:t> data, </a:t>
            </a:r>
            <a:r>
              <a:rPr lang="en-US" sz="1625" dirty="0" err="1"/>
              <a:t>validitas</a:t>
            </a:r>
            <a:r>
              <a:rPr lang="en-US" sz="1625" dirty="0"/>
              <a:t> data </a:t>
            </a:r>
          </a:p>
          <a:p>
            <a:r>
              <a:rPr lang="en-US" sz="1625" b="1" u="sng" dirty="0" err="1">
                <a:solidFill>
                  <a:srgbClr val="FF0000"/>
                </a:solidFill>
              </a:rPr>
              <a:t>Pesantren</a:t>
            </a:r>
            <a:r>
              <a:rPr lang="en-US" sz="1625" b="1" u="sng" dirty="0">
                <a:solidFill>
                  <a:srgbClr val="FF0000"/>
                </a:solidFill>
              </a:rPr>
              <a:t> Modern </a:t>
            </a:r>
            <a:r>
              <a:rPr lang="en-US" sz="1625" b="1" u="sng" dirty="0" err="1">
                <a:solidFill>
                  <a:srgbClr val="FF0000"/>
                </a:solidFill>
              </a:rPr>
              <a:t>Ma’had</a:t>
            </a:r>
            <a:r>
              <a:rPr lang="en-US" sz="1625" b="1" u="sng" dirty="0">
                <a:solidFill>
                  <a:srgbClr val="FF0000"/>
                </a:solidFill>
              </a:rPr>
              <a:t> Ali</a:t>
            </a:r>
            <a:r>
              <a:rPr lang="en-US" sz="1625" dirty="0">
                <a:solidFill>
                  <a:srgbClr val="FF0000"/>
                </a:solidFill>
              </a:rPr>
              <a:t>:</a:t>
            </a:r>
            <a:r>
              <a:rPr lang="en-US" sz="1625" dirty="0"/>
              <a:t> </a:t>
            </a:r>
            <a:r>
              <a:rPr lang="en-US" sz="1625" dirty="0" err="1"/>
              <a:t>sekilas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r>
              <a:rPr lang="en-US" sz="1625" dirty="0"/>
              <a:t> </a:t>
            </a:r>
            <a:r>
              <a:rPr lang="en-US" sz="1625" dirty="0" err="1"/>
              <a:t>ma’had</a:t>
            </a:r>
            <a:r>
              <a:rPr lang="en-US" sz="1625" dirty="0"/>
              <a:t> </a:t>
            </a:r>
            <a:r>
              <a:rPr lang="en-US" sz="1625" dirty="0" err="1"/>
              <a:t>ali</a:t>
            </a:r>
            <a:r>
              <a:rPr lang="en-US" sz="1625" dirty="0"/>
              <a:t> Jakarta, </a:t>
            </a:r>
            <a:r>
              <a:rPr lang="en-US" sz="1625" dirty="0" err="1"/>
              <a:t>kurikulum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r>
              <a:rPr lang="en-US" sz="1625" dirty="0"/>
              <a:t> </a:t>
            </a:r>
            <a:r>
              <a:rPr lang="en-US" sz="1625" dirty="0" err="1"/>
              <a:t>ma’had</a:t>
            </a:r>
            <a:r>
              <a:rPr lang="en-US" sz="1625" dirty="0"/>
              <a:t> </a:t>
            </a:r>
            <a:r>
              <a:rPr lang="en-US" sz="1625" dirty="0" err="1"/>
              <a:t>ali</a:t>
            </a:r>
            <a:r>
              <a:rPr lang="en-US" sz="1625" dirty="0"/>
              <a:t>, </a:t>
            </a:r>
          </a:p>
          <a:p>
            <a:r>
              <a:rPr lang="en-US" sz="1625" b="1" u="sng" dirty="0" err="1">
                <a:solidFill>
                  <a:srgbClr val="C00000"/>
                </a:solidFill>
              </a:rPr>
              <a:t>Kurikulum</a:t>
            </a:r>
            <a:r>
              <a:rPr lang="en-US" sz="1625" b="1" u="sng" dirty="0">
                <a:solidFill>
                  <a:srgbClr val="C00000"/>
                </a:solidFill>
              </a:rPr>
              <a:t> </a:t>
            </a:r>
            <a:r>
              <a:rPr lang="en-US" sz="1625" b="1" u="sng" dirty="0" err="1">
                <a:solidFill>
                  <a:srgbClr val="C00000"/>
                </a:solidFill>
              </a:rPr>
              <a:t>Ma’had</a:t>
            </a:r>
            <a:r>
              <a:rPr lang="en-US" sz="1625" b="1" u="sng" dirty="0">
                <a:solidFill>
                  <a:srgbClr val="C00000"/>
                </a:solidFill>
              </a:rPr>
              <a:t> Ali </a:t>
            </a:r>
            <a:r>
              <a:rPr lang="en-US" sz="1625" b="1" u="sng" dirty="0" err="1">
                <a:solidFill>
                  <a:srgbClr val="C00000"/>
                </a:solidFill>
              </a:rPr>
              <a:t>dalam</a:t>
            </a:r>
            <a:r>
              <a:rPr lang="en-US" sz="1625" b="1" u="sng" dirty="0">
                <a:solidFill>
                  <a:srgbClr val="C00000"/>
                </a:solidFill>
              </a:rPr>
              <a:t> </a:t>
            </a:r>
            <a:r>
              <a:rPr lang="en-US" sz="1625" b="1" u="sng" dirty="0" err="1">
                <a:solidFill>
                  <a:srgbClr val="C00000"/>
                </a:solidFill>
              </a:rPr>
              <a:t>Pandangan</a:t>
            </a:r>
            <a:r>
              <a:rPr lang="en-US" sz="1625" b="1" u="sng" dirty="0">
                <a:solidFill>
                  <a:srgbClr val="C00000"/>
                </a:solidFill>
              </a:rPr>
              <a:t> Paulo </a:t>
            </a:r>
            <a:r>
              <a:rPr lang="en-US" sz="1625" b="1" u="sng" dirty="0" err="1">
                <a:solidFill>
                  <a:srgbClr val="C00000"/>
                </a:solidFill>
              </a:rPr>
              <a:t>Feire</a:t>
            </a:r>
            <a:r>
              <a:rPr lang="en-US" sz="1625" b="1" u="sng" dirty="0">
                <a:solidFill>
                  <a:srgbClr val="C00000"/>
                </a:solidFill>
              </a:rPr>
              <a:t>:</a:t>
            </a:r>
            <a:r>
              <a:rPr lang="en-US" sz="1625" dirty="0">
                <a:solidFill>
                  <a:srgbClr val="C00000"/>
                </a:solidFill>
              </a:rPr>
              <a:t> </a:t>
            </a:r>
            <a:r>
              <a:rPr lang="en-US" sz="1625" dirty="0" err="1"/>
              <a:t>menjelaskan</a:t>
            </a:r>
            <a:r>
              <a:rPr lang="en-US" sz="1625" dirty="0"/>
              <a:t> </a:t>
            </a:r>
            <a:r>
              <a:rPr lang="en-US" sz="1625" dirty="0" err="1"/>
              <a:t>teori</a:t>
            </a:r>
            <a:r>
              <a:rPr lang="en-US" sz="1625" dirty="0"/>
              <a:t> Paulo </a:t>
            </a:r>
            <a:r>
              <a:rPr lang="en-US" sz="1625" dirty="0" err="1"/>
              <a:t>Feire</a:t>
            </a:r>
            <a:r>
              <a:rPr lang="en-US" sz="1625" dirty="0"/>
              <a:t>, </a:t>
            </a:r>
            <a:r>
              <a:rPr lang="en-US" sz="1625" dirty="0" err="1"/>
              <a:t>menggunakannya</a:t>
            </a:r>
            <a:r>
              <a:rPr lang="en-US" sz="1625" dirty="0"/>
              <a:t> </a:t>
            </a:r>
            <a:r>
              <a:rPr lang="en-US" sz="1625" dirty="0" err="1"/>
              <a:t>sebagai</a:t>
            </a:r>
            <a:r>
              <a:rPr lang="en-US" sz="1625" dirty="0"/>
              <a:t> </a:t>
            </a:r>
            <a:r>
              <a:rPr lang="en-US" sz="1625" dirty="0" err="1"/>
              <a:t>analisis</a:t>
            </a:r>
            <a:r>
              <a:rPr lang="en-US" sz="1625" dirty="0"/>
              <a:t> </a:t>
            </a:r>
            <a:r>
              <a:rPr lang="en-US" sz="1625" dirty="0" err="1"/>
              <a:t>untuk</a:t>
            </a:r>
            <a:r>
              <a:rPr lang="en-US" sz="1625" dirty="0"/>
              <a:t> </a:t>
            </a:r>
            <a:r>
              <a:rPr lang="en-US" sz="1625" dirty="0" err="1"/>
              <a:t>melihat</a:t>
            </a:r>
            <a:r>
              <a:rPr lang="en-US" sz="1625" dirty="0"/>
              <a:t> </a:t>
            </a:r>
            <a:r>
              <a:rPr lang="en-US" sz="1625" dirty="0" err="1"/>
              <a:t>kurikulum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endParaRPr lang="en-US" sz="1625" b="1" u="sng" dirty="0">
              <a:solidFill>
                <a:srgbClr val="C00000"/>
              </a:solidFill>
            </a:endParaRPr>
          </a:p>
          <a:p>
            <a:r>
              <a:rPr lang="en-US" sz="1625" b="1" u="sng" dirty="0" err="1">
                <a:solidFill>
                  <a:srgbClr val="C00000"/>
                </a:solidFill>
              </a:rPr>
              <a:t>Pesantren</a:t>
            </a:r>
            <a:r>
              <a:rPr lang="en-US" sz="1625" b="1" u="sng" dirty="0">
                <a:solidFill>
                  <a:srgbClr val="C00000"/>
                </a:solidFill>
              </a:rPr>
              <a:t> Modern </a:t>
            </a:r>
            <a:r>
              <a:rPr lang="en-US" sz="1625" b="1" u="sng" dirty="0" err="1">
                <a:solidFill>
                  <a:srgbClr val="C00000"/>
                </a:solidFill>
              </a:rPr>
              <a:t>dan</a:t>
            </a:r>
            <a:r>
              <a:rPr lang="en-US" sz="1625" b="1" u="sng" dirty="0">
                <a:solidFill>
                  <a:srgbClr val="C00000"/>
                </a:solidFill>
              </a:rPr>
              <a:t> </a:t>
            </a:r>
            <a:r>
              <a:rPr lang="en-US" sz="1625" b="1" u="sng" dirty="0" err="1">
                <a:solidFill>
                  <a:srgbClr val="C00000"/>
                </a:solidFill>
              </a:rPr>
              <a:t>Persoalan</a:t>
            </a:r>
            <a:r>
              <a:rPr lang="en-US" sz="1625" b="1" u="sng" dirty="0">
                <a:solidFill>
                  <a:srgbClr val="C00000"/>
                </a:solidFill>
              </a:rPr>
              <a:t> </a:t>
            </a:r>
            <a:r>
              <a:rPr lang="en-US" sz="1625" b="1" u="sng" dirty="0" err="1">
                <a:solidFill>
                  <a:srgbClr val="C00000"/>
                </a:solidFill>
              </a:rPr>
              <a:t>Kurikulum</a:t>
            </a:r>
            <a:r>
              <a:rPr lang="en-US" sz="1625" b="1" u="sng" dirty="0">
                <a:solidFill>
                  <a:srgbClr val="C00000"/>
                </a:solidFill>
              </a:rPr>
              <a:t> </a:t>
            </a:r>
            <a:r>
              <a:rPr lang="en-US" sz="1625" dirty="0">
                <a:solidFill>
                  <a:srgbClr val="C00000"/>
                </a:solidFill>
              </a:rPr>
              <a:t> : </a:t>
            </a:r>
            <a:r>
              <a:rPr lang="en-US" sz="1625" dirty="0" err="1"/>
              <a:t>mendialogkan</a:t>
            </a:r>
            <a:r>
              <a:rPr lang="en-US" sz="1625" dirty="0"/>
              <a:t> </a:t>
            </a:r>
            <a:r>
              <a:rPr lang="en-US" sz="1625" dirty="0" err="1"/>
              <a:t>hasil</a:t>
            </a:r>
            <a:r>
              <a:rPr lang="en-US" sz="1625" dirty="0"/>
              <a:t> </a:t>
            </a:r>
            <a:r>
              <a:rPr lang="en-US" sz="1625" dirty="0" err="1"/>
              <a:t>temuan</a:t>
            </a:r>
            <a:r>
              <a:rPr lang="en-US" sz="1625" dirty="0"/>
              <a:t> </a:t>
            </a:r>
            <a:r>
              <a:rPr lang="en-US" sz="1625" dirty="0" err="1"/>
              <a:t>kajian</a:t>
            </a:r>
            <a:r>
              <a:rPr lang="en-US" sz="1625" dirty="0"/>
              <a:t> </a:t>
            </a:r>
            <a:r>
              <a:rPr lang="en-US" sz="1625" dirty="0" err="1"/>
              <a:t>dengan</a:t>
            </a:r>
            <a:r>
              <a:rPr lang="en-US" sz="1625" dirty="0"/>
              <a:t> </a:t>
            </a:r>
            <a:r>
              <a:rPr lang="en-US" sz="1625" dirty="0" err="1"/>
              <a:t>teori-teori</a:t>
            </a:r>
            <a:r>
              <a:rPr lang="en-US" sz="1625" dirty="0"/>
              <a:t> </a:t>
            </a:r>
            <a:r>
              <a:rPr lang="en-US" sz="1625" dirty="0" err="1"/>
              <a:t>dan</a:t>
            </a:r>
            <a:r>
              <a:rPr lang="en-US" sz="1625" dirty="0"/>
              <a:t> </a:t>
            </a:r>
            <a:r>
              <a:rPr lang="en-US" sz="1625" dirty="0" err="1"/>
              <a:t>penelitian</a:t>
            </a:r>
            <a:r>
              <a:rPr lang="en-US" sz="1625" dirty="0"/>
              <a:t> </a:t>
            </a:r>
            <a:r>
              <a:rPr lang="en-US" sz="1625" dirty="0" err="1"/>
              <a:t>sebelumnya</a:t>
            </a:r>
            <a:endParaRPr lang="en-US" sz="1625" dirty="0"/>
          </a:p>
          <a:p>
            <a:r>
              <a:rPr lang="en-US" sz="1625" b="1" u="sng" dirty="0">
                <a:solidFill>
                  <a:srgbClr val="C00000"/>
                </a:solidFill>
              </a:rPr>
              <a:t>Kesimpulan</a:t>
            </a:r>
            <a:r>
              <a:rPr lang="en-US" sz="1625" dirty="0"/>
              <a:t>: </a:t>
            </a:r>
            <a:r>
              <a:rPr lang="en-US" sz="1625" dirty="0" err="1"/>
              <a:t>temuan</a:t>
            </a:r>
            <a:r>
              <a:rPr lang="en-US" sz="1625" dirty="0"/>
              <a:t> </a:t>
            </a:r>
            <a:r>
              <a:rPr lang="en-US" sz="1625" dirty="0" err="1"/>
              <a:t>tentang</a:t>
            </a:r>
            <a:r>
              <a:rPr lang="en-US" sz="1625" dirty="0"/>
              <a:t> </a:t>
            </a:r>
            <a:r>
              <a:rPr lang="en-US" sz="1625" dirty="0" err="1"/>
              <a:t>analisis</a:t>
            </a:r>
            <a:r>
              <a:rPr lang="en-US" sz="1625" dirty="0"/>
              <a:t> Pendidikan Paulo </a:t>
            </a:r>
            <a:r>
              <a:rPr lang="en-US" sz="1625" dirty="0" err="1"/>
              <a:t>Feire</a:t>
            </a:r>
            <a:r>
              <a:rPr lang="en-US" sz="1625" dirty="0"/>
              <a:t> </a:t>
            </a:r>
            <a:r>
              <a:rPr lang="en-US" sz="1625" dirty="0" err="1"/>
              <a:t>atas</a:t>
            </a:r>
            <a:r>
              <a:rPr lang="en-US" sz="1625" dirty="0"/>
              <a:t> </a:t>
            </a:r>
            <a:r>
              <a:rPr lang="en-US" sz="1625" dirty="0" err="1"/>
              <a:t>kurikulum</a:t>
            </a:r>
            <a:r>
              <a:rPr lang="en-US" sz="1625" dirty="0"/>
              <a:t> </a:t>
            </a:r>
            <a:r>
              <a:rPr lang="en-US" sz="1625" dirty="0" err="1"/>
              <a:t>pesantren</a:t>
            </a:r>
            <a:r>
              <a:rPr lang="en-US" sz="1625" dirty="0"/>
              <a:t> modern </a:t>
            </a:r>
            <a:r>
              <a:rPr lang="en-US" sz="1625" dirty="0" err="1"/>
              <a:t>ma’had</a:t>
            </a:r>
            <a:r>
              <a:rPr lang="en-US" sz="1625" dirty="0"/>
              <a:t> </a:t>
            </a:r>
            <a:r>
              <a:rPr lang="en-US" sz="1625" dirty="0" err="1"/>
              <a:t>ali</a:t>
            </a:r>
            <a:endParaRPr lang="en-US" sz="1625" dirty="0"/>
          </a:p>
          <a:p>
            <a:r>
              <a:rPr lang="en-US" sz="1625" b="1" u="sng" dirty="0">
                <a:solidFill>
                  <a:srgbClr val="C00000"/>
                </a:solidFill>
              </a:rPr>
              <a:t>Daftar </a:t>
            </a:r>
            <a:r>
              <a:rPr lang="en-US" sz="1625" b="1" u="sng" dirty="0" err="1">
                <a:solidFill>
                  <a:srgbClr val="C00000"/>
                </a:solidFill>
              </a:rPr>
              <a:t>Pustaka</a:t>
            </a:r>
            <a:r>
              <a:rPr lang="en-US" sz="1625" dirty="0"/>
              <a:t>: Primer (</a:t>
            </a:r>
            <a:r>
              <a:rPr lang="en-US" sz="1625" dirty="0" err="1"/>
              <a:t>hasi</a:t>
            </a:r>
            <a:r>
              <a:rPr lang="en-US" sz="1625" dirty="0"/>
              <a:t> </a:t>
            </a:r>
            <a:r>
              <a:rPr lang="en-US" sz="1625" dirty="0" err="1"/>
              <a:t>penelitian</a:t>
            </a:r>
            <a:r>
              <a:rPr lang="en-US" sz="1625" dirty="0"/>
              <a:t>, </a:t>
            </a:r>
            <a:r>
              <a:rPr lang="en-US" sz="1625" dirty="0" err="1"/>
              <a:t>tesis</a:t>
            </a:r>
            <a:r>
              <a:rPr lang="en-US" sz="1625" dirty="0"/>
              <a:t>, </a:t>
            </a:r>
            <a:r>
              <a:rPr lang="en-US" sz="1625" dirty="0" err="1"/>
              <a:t>disertasi</a:t>
            </a:r>
            <a:r>
              <a:rPr lang="en-US" sz="1625" dirty="0"/>
              <a:t>, </a:t>
            </a:r>
            <a:r>
              <a:rPr lang="en-US" sz="1625" dirty="0" err="1"/>
              <a:t>buku</a:t>
            </a:r>
            <a:r>
              <a:rPr lang="en-US" sz="1625" dirty="0"/>
              <a:t> </a:t>
            </a:r>
            <a:r>
              <a:rPr lang="en-US" sz="1625" dirty="0" err="1"/>
              <a:t>referensi</a:t>
            </a:r>
            <a:r>
              <a:rPr lang="en-US" sz="1625" dirty="0"/>
              <a:t>, </a:t>
            </a:r>
            <a:r>
              <a:rPr lang="en-US" sz="1625" dirty="0" err="1"/>
              <a:t>artikel</a:t>
            </a:r>
            <a:r>
              <a:rPr lang="en-US" sz="1625" dirty="0"/>
              <a:t> </a:t>
            </a:r>
            <a:r>
              <a:rPr lang="en-US" sz="1625" dirty="0" err="1"/>
              <a:t>jurnal</a:t>
            </a:r>
            <a:r>
              <a:rPr lang="en-US" sz="1625" dirty="0"/>
              <a:t>), </a:t>
            </a:r>
            <a:r>
              <a:rPr lang="en-US" sz="1625" dirty="0" err="1"/>
              <a:t>mutakhir</a:t>
            </a:r>
            <a:r>
              <a:rPr lang="en-US" sz="1625" dirty="0"/>
              <a:t> (</a:t>
            </a:r>
            <a:r>
              <a:rPr lang="en-US" sz="1625" dirty="0" err="1"/>
              <a:t>menyertakan</a:t>
            </a:r>
            <a:r>
              <a:rPr lang="en-US" sz="1625" dirty="0"/>
              <a:t> </a:t>
            </a:r>
            <a:r>
              <a:rPr lang="en-US" sz="1625" dirty="0" err="1"/>
              <a:t>hasil</a:t>
            </a:r>
            <a:r>
              <a:rPr lang="en-US" sz="1625" dirty="0"/>
              <a:t> </a:t>
            </a:r>
            <a:r>
              <a:rPr lang="en-US" sz="1625" dirty="0" err="1"/>
              <a:t>penelitian</a:t>
            </a:r>
            <a:r>
              <a:rPr lang="en-US" sz="1625" dirty="0"/>
              <a:t> </a:t>
            </a:r>
            <a:r>
              <a:rPr lang="en-US" sz="1625" dirty="0" err="1"/>
              <a:t>dalam</a:t>
            </a:r>
            <a:r>
              <a:rPr lang="en-US" sz="1625" dirty="0"/>
              <a:t> 10 </a:t>
            </a:r>
            <a:r>
              <a:rPr lang="en-US" sz="1625" dirty="0" err="1"/>
              <a:t>tahun</a:t>
            </a:r>
            <a:r>
              <a:rPr lang="en-US" sz="1625" dirty="0"/>
              <a:t> </a:t>
            </a:r>
            <a:r>
              <a:rPr lang="en-US" sz="1625" dirty="0" err="1"/>
              <a:t>terakhir</a:t>
            </a:r>
            <a:r>
              <a:rPr lang="en-US" sz="1625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9B33-519F-DA43-A2CD-30D140E5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Yang </a:t>
            </a:r>
            <a:r>
              <a:rPr lang="en-US" b="1" u="sng" dirty="0" err="1">
                <a:solidFill>
                  <a:srgbClr val="C00000"/>
                </a:solidFill>
              </a:rPr>
              <a:t>harus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dihindari</a:t>
            </a:r>
            <a:r>
              <a:rPr lang="en-US" b="1" u="sng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8952-5C75-614D-B466-D730C8A0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50" dirty="0"/>
              <a:t>MENULIS ARTIKEL: NORMATIF, TIDAK ADA DATA, TIDAK ADA ARGUMEN, REFERENSI KURANG</a:t>
            </a:r>
          </a:p>
          <a:p>
            <a:r>
              <a:rPr lang="en-US" sz="3250" dirty="0"/>
              <a:t>MENJIPLAK/PLAGIASI: ME-COPAS TULISAN ORANG LAIN, MENGUTIP TIDAK MENYEBUT SUMBERNYA </a:t>
            </a:r>
          </a:p>
          <a:p>
            <a:endParaRPr lang="en-US" sz="3250" dirty="0"/>
          </a:p>
        </p:txBody>
      </p:sp>
    </p:spTree>
    <p:extLst>
      <p:ext uri="{BB962C8B-B14F-4D97-AF65-F5344CB8AC3E}">
        <p14:creationId xmlns:p14="http://schemas.microsoft.com/office/powerpoint/2010/main" val="37850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205" t="13683" r="25640" b="9635"/>
          <a:stretch/>
        </p:blipFill>
        <p:spPr bwMode="auto">
          <a:xfrm>
            <a:off x="30882" y="-27062"/>
            <a:ext cx="9875118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06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3F5A-3573-F74C-98E2-913D68DF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TESIS/DISERTASI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7D47-260A-9E4F-B955-EB94E8D3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1406"/>
            <a:ext cx="9906000" cy="1725546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IKUTI PEDOMAN PENULISAN (TEKNIS DAN METODOLOGIS)</a:t>
            </a:r>
          </a:p>
          <a:p>
            <a:r>
              <a:rPr lang="en-US" sz="2800" dirty="0" smtClean="0"/>
              <a:t>IKUTI ARAHAN PEMBIMBING (SUBSTANSI)</a:t>
            </a:r>
          </a:p>
          <a:p>
            <a:r>
              <a:rPr lang="en-US" sz="2800" dirty="0" smtClean="0"/>
              <a:t>SELESAIKAN TAHAPAN (EMOSIONAL)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74" y="2961878"/>
            <a:ext cx="5783652" cy="38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1" y="1844824"/>
            <a:ext cx="1526447" cy="2022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26" y="4437112"/>
            <a:ext cx="1428750" cy="1457325"/>
          </a:xfrm>
          <a:prstGeom prst="rect">
            <a:avLst/>
          </a:prstGeom>
        </p:spPr>
      </p:pic>
      <p:sp>
        <p:nvSpPr>
          <p:cNvPr id="10" name="Slide Number Placeholder 2"/>
          <p:cNvSpPr txBox="1"/>
          <p:nvPr/>
        </p:nvSpPr>
        <p:spPr>
          <a:xfrm>
            <a:off x="9372604" y="6492883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311" y="565015"/>
            <a:ext cx="955666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Papyrus" pitchFamily="66" charset="0"/>
              </a:rPr>
              <a:t>Trik</a:t>
            </a:r>
            <a:r>
              <a:rPr lang="en-US" sz="3600" b="1" dirty="0">
                <a:solidFill>
                  <a:srgbClr val="C00000"/>
                </a:solidFill>
                <a:latin typeface="Papyrus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Papyrus" pitchFamily="66" charset="0"/>
              </a:rPr>
              <a:t>dan</a:t>
            </a:r>
            <a:r>
              <a:rPr lang="en-US" sz="3600" b="1" dirty="0">
                <a:solidFill>
                  <a:srgbClr val="C00000"/>
                </a:solidFill>
                <a:latin typeface="Papyrus" pitchFamily="66" charset="0"/>
              </a:rPr>
              <a:t> Tips </a:t>
            </a:r>
            <a:r>
              <a:rPr lang="en-US" sz="3600" b="1" dirty="0" err="1">
                <a:solidFill>
                  <a:srgbClr val="C00000"/>
                </a:solidFill>
                <a:latin typeface="Papyrus" pitchFamily="66" charset="0"/>
              </a:rPr>
              <a:t>Menyusun</a:t>
            </a:r>
            <a:r>
              <a:rPr lang="en-US" sz="3600" b="1" dirty="0">
                <a:solidFill>
                  <a:srgbClr val="C00000"/>
                </a:solidFill>
                <a:latin typeface="Papyrus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Papyrus" pitchFamily="66" charset="0"/>
              </a:rPr>
              <a:t>Buku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254" y="2060848"/>
            <a:ext cx="5252786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MK: PEMILIHAN JUDUL</a:t>
            </a:r>
            <a:endParaRPr lang="en-US" sz="36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429" y="2924944"/>
            <a:ext cx="5245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IDE YANG DEKAT DENGAN KEHIDUPAN KITA: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Berlin Sans FB Demi" panose="020E0802020502020306" pitchFamily="34" charset="0"/>
              </a:rPr>
              <a:t>DOSEN: MATA KULIAH/KEAHLIAN DALAM JAFUNG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Berlin Sans FB Demi" panose="020E0802020502020306" pitchFamily="34" charset="0"/>
              </a:rPr>
              <a:t>PRAKTISI: BIDANG PEKERJAAN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Berlin Sans FB Demi" panose="020E0802020502020306" pitchFamily="34" charset="0"/>
              </a:rPr>
              <a:t>PENGGIAT: KESEHARIAN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Berlin Sans FB Demi" panose="020E0802020502020306" pitchFamily="34" charset="0"/>
              </a:rPr>
              <a:t>KESUKAAN/HOBI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9951" y="4396886"/>
            <a:ext cx="524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BIKIN BUKU APA YA?</a:t>
            </a:r>
          </a:p>
          <a:p>
            <a:endParaRPr lang="en-US" dirty="0" smtClean="0">
              <a:latin typeface="Berlin Sans FB Demi" panose="020E0802020502020306" pitchFamily="34" charset="0"/>
            </a:endParaRPr>
          </a:p>
          <a:p>
            <a:r>
              <a:rPr lang="en-US" dirty="0" smtClean="0">
                <a:latin typeface="Berlin Sans FB Demi" panose="020E0802020502020306" pitchFamily="34" charset="0"/>
              </a:rPr>
              <a:t>PILIH TOPIK YANG KITA SUKA / KITA KUASAI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4728" y="6108496"/>
            <a:ext cx="648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PILIH JUGA TEMA/TOPIK YANG DIBUTUHKAN OLEH MASYARAKAT ATAU TARGET PEMBACA (MAHASISWA) 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9" y="4820531"/>
            <a:ext cx="2115177" cy="1702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1988840"/>
            <a:ext cx="1523676" cy="201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2132856"/>
            <a:ext cx="1387204" cy="2022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2340477"/>
            <a:ext cx="1427035" cy="20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860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951"/>
            <a:ext cx="3324225" cy="263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504" y="332656"/>
            <a:ext cx="9145016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2. RPS: SIAPKAN OUTLINE/KERANGKA BUKU</a:t>
            </a:r>
            <a:endParaRPr lang="en-US" sz="36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035" y="1052736"/>
            <a:ext cx="7051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anose="020E0802020502020306" pitchFamily="34" charset="0"/>
              </a:rPr>
              <a:t>RENCANAKAN ISI BUKU KITA…</a:t>
            </a:r>
          </a:p>
          <a:p>
            <a:endParaRPr lang="en-US" sz="2400" dirty="0" smtClean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SUMBER: PERANGKAT DOSEN KOMPLIT (SILABUS, RPS: CP-</a:t>
            </a:r>
            <a:r>
              <a:rPr lang="en-US" sz="2400" dirty="0" err="1" smtClean="0">
                <a:latin typeface="Berlin Sans FB Demi" panose="020E0802020502020306" pitchFamily="34" charset="0"/>
              </a:rPr>
              <a:t>Materi</a:t>
            </a:r>
            <a:r>
              <a:rPr lang="en-US" sz="2400" dirty="0" smtClean="0">
                <a:latin typeface="Berlin Sans FB Demi" panose="020E0802020502020306" pitchFamily="34" charset="0"/>
              </a:rPr>
              <a:t>-</a:t>
            </a:r>
            <a:r>
              <a:rPr lang="en-US" sz="2400" dirty="0" err="1" smtClean="0">
                <a:latin typeface="Berlin Sans FB Demi" panose="020E0802020502020306" pitchFamily="34" charset="0"/>
              </a:rPr>
              <a:t>Metode-Assesmen</a:t>
            </a:r>
            <a:r>
              <a:rPr lang="en-US" sz="2400" dirty="0" smtClean="0">
                <a:latin typeface="Berlin Sans FB Demi" panose="020E0802020502020306" pitchFamily="34" charset="0"/>
              </a:rPr>
              <a:t>, RP, RTM, LKM, LPHB)</a:t>
            </a:r>
          </a:p>
          <a:p>
            <a:endParaRPr lang="en-US" sz="2400" dirty="0">
              <a:latin typeface="Berlin Sans FB Demi" panose="020E0802020502020306" pitchFamily="34" charset="0"/>
            </a:endParaRPr>
          </a:p>
          <a:p>
            <a:r>
              <a:rPr lang="en-US" sz="2400" dirty="0" smtClean="0">
                <a:latin typeface="Berlin Sans FB Demi" panose="020E0802020502020306" pitchFamily="34" charset="0"/>
              </a:rPr>
              <a:t>MANFAAT: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erlin Sans FB Demi" panose="020E0802020502020306" pitchFamily="34" charset="0"/>
              </a:rPr>
              <a:t>GUIDEN: JADI PETA PEMANDU PROSES PENULISAN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erlin Sans FB Demi" panose="020E0802020502020306" pitchFamily="34" charset="0"/>
              </a:rPr>
              <a:t>SUPAYA TIDAK STUCK DI BAGIAN TERTENTU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erlin Sans FB Demi" panose="020E0802020502020306" pitchFamily="34" charset="0"/>
              </a:rPr>
              <a:t>KERJA LEBIH EFEKTIF.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1032" y="6341258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anose="020E0802020502020306" pitchFamily="34" charset="0"/>
              </a:rPr>
              <a:t>SEGERA BUAT OUT LINE BUKU KITA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6" y="1268760"/>
            <a:ext cx="2280029" cy="2016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17" y="4695260"/>
            <a:ext cx="1826574" cy="16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504" y="332656"/>
            <a:ext cx="8208912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itannic Bold" panose="020B0903060703020204" pitchFamily="34" charset="0"/>
                <a:cs typeface="Aharoni" panose="02010803020104030203" pitchFamily="2" charset="-79"/>
              </a:rPr>
              <a:t>3</a:t>
            </a:r>
            <a:r>
              <a:rPr lang="en-US" sz="36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. REFERENSI: LENGKAPI MATERI/BUKU</a:t>
            </a:r>
            <a:endParaRPr lang="en-US" sz="36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77" y="2900856"/>
            <a:ext cx="7692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anose="020E0802020502020306" pitchFamily="34" charset="0"/>
              </a:rPr>
              <a:t>TAHAPAN: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Berlin Sans FB Demi" panose="020E0802020502020306" pitchFamily="34" charset="0"/>
              </a:rPr>
              <a:t>INVENTARISASI: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Mengumpulkan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buku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dokumen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>
                <a:latin typeface="Berlin Sans FB Demi" panose="020E0802020502020306" pitchFamily="34" charset="0"/>
              </a:rPr>
              <a:t>surat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kabar</a:t>
            </a:r>
            <a:r>
              <a:rPr lang="en-US" sz="2000" dirty="0">
                <a:latin typeface="Berlin Sans FB Demi" panose="020E0802020502020306" pitchFamily="34" charset="0"/>
              </a:rPr>
              <a:t>, </a:t>
            </a:r>
            <a:r>
              <a:rPr lang="en-US" sz="2000" dirty="0" err="1">
                <a:latin typeface="Berlin Sans FB Demi" panose="020E0802020502020306" pitchFamily="34" charset="0"/>
              </a:rPr>
              <a:t>essai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atau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jurnal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yang </a:t>
            </a:r>
            <a:r>
              <a:rPr lang="en-US" sz="2000" dirty="0" err="1">
                <a:latin typeface="Berlin Sans FB Demi" panose="020E0802020502020306" pitchFamily="34" charset="0"/>
              </a:rPr>
              <a:t>berhubungan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dengan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tema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buku</a:t>
            </a:r>
            <a:r>
              <a:rPr lang="en-US" sz="2000" dirty="0" smtClean="0">
                <a:latin typeface="Berlin Sans FB Demi" panose="020E0802020502020306" pitchFamily="34" charset="0"/>
              </a:rPr>
              <a:t> yang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akan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dibuat</a:t>
            </a:r>
            <a:r>
              <a:rPr lang="en-US" sz="2000" dirty="0" smtClean="0">
                <a:latin typeface="Berlin Sans FB Demi" panose="020E0802020502020306" pitchFamily="34" charset="0"/>
              </a:rPr>
              <a:t> (</a:t>
            </a:r>
            <a:r>
              <a:rPr lang="en-US" sz="2000" dirty="0" err="1" smtClean="0">
                <a:latin typeface="Berlin Sans FB Demi" panose="020E0802020502020306" pitchFamily="34" charset="0"/>
              </a:rPr>
              <a:t>cetak</a:t>
            </a:r>
            <a:r>
              <a:rPr lang="en-US" sz="2000" dirty="0" smtClean="0">
                <a:latin typeface="Berlin Sans FB Demi" panose="020E0802020502020306" pitchFamily="34" charset="0"/>
              </a:rPr>
              <a:t>-file)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Berlin Sans FB Demi" panose="020E0802020502020306" pitchFamily="34" charset="0"/>
              </a:rPr>
              <a:t>KLASIFIKASI: </a:t>
            </a:r>
            <a:r>
              <a:rPr lang="en-US" sz="2000" dirty="0" err="1">
                <a:latin typeface="Berlin Sans FB Demi" panose="020E0802020502020306" pitchFamily="34" charset="0"/>
              </a:rPr>
              <a:t>M</a:t>
            </a:r>
            <a:r>
              <a:rPr lang="en-US" sz="2000" dirty="0" err="1" smtClean="0">
                <a:latin typeface="Berlin Sans FB Demi" panose="020E0802020502020306" pitchFamily="34" charset="0"/>
              </a:rPr>
              <a:t>emilah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sumber</a:t>
            </a:r>
            <a:r>
              <a:rPr lang="en-US" sz="2000" dirty="0" smtClean="0">
                <a:latin typeface="Berlin Sans FB Demi" panose="020E0802020502020306" pitchFamily="34" charset="0"/>
              </a:rPr>
              <a:t>,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menjadi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primer,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sekunder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dan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pendukung</a:t>
            </a:r>
            <a:r>
              <a:rPr lang="en-US" sz="2000" dirty="0" smtClean="0">
                <a:latin typeface="Berlin Sans FB Demi" panose="020E0802020502020306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Berlin Sans FB Demi" panose="020E0802020502020306" pitchFamily="34" charset="0"/>
              </a:rPr>
              <a:t>MEREDUKSI: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Mengeluarkan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sumber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yang </a:t>
            </a:r>
            <a:r>
              <a:rPr lang="en-US" sz="2000" dirty="0" err="1">
                <a:latin typeface="Berlin Sans FB Demi" panose="020E0802020502020306" pitchFamily="34" charset="0"/>
              </a:rPr>
              <a:t>tidak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r>
              <a:rPr lang="en-US" sz="2000" dirty="0" err="1">
                <a:latin typeface="Berlin Sans FB Demi" panose="020E0802020502020306" pitchFamily="34" charset="0"/>
              </a:rPr>
              <a:t>perlu</a:t>
            </a:r>
            <a:r>
              <a:rPr lang="en-US" sz="2000" dirty="0">
                <a:latin typeface="Berlin Sans FB Demi" panose="020E0802020502020306" pitchFamily="34" charset="0"/>
              </a:rPr>
              <a:t> </a:t>
            </a:r>
            <a:endParaRPr lang="en-US" sz="2000" dirty="0" smtClean="0">
              <a:latin typeface="Berlin Sans FB Demi" panose="020E0802020502020306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Berlin Sans FB Demi" panose="020E0802020502020306" pitchFamily="34" charset="0"/>
              </a:rPr>
              <a:t>UNITISASI: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mengelompokkan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sumber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sesui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err="1" smtClean="0">
                <a:latin typeface="Berlin Sans FB Demi" panose="020E0802020502020306" pitchFamily="34" charset="0"/>
              </a:rPr>
              <a:t>bab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932" y="584528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SELAMAT MENCOBA DAN LAKUKAN RISET…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8" y="1157153"/>
            <a:ext cx="1728192" cy="1728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6264" y="1478256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LAKUKAN PROSES </a:t>
            </a:r>
            <a:r>
              <a:rPr lang="en-US" dirty="0" smtClean="0">
                <a:latin typeface="Berlin Sans FB Demi" panose="020E0802020502020306" pitchFamily="34" charset="0"/>
              </a:rPr>
              <a:t>PENCARIAN </a:t>
            </a:r>
            <a:r>
              <a:rPr lang="en-US" dirty="0">
                <a:latin typeface="Berlin Sans FB Demi" panose="020E0802020502020306" pitchFamily="34" charset="0"/>
              </a:rPr>
              <a:t>REFERENSI (MATERI, BUKU PENDUKUNG)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5" y="2123937"/>
            <a:ext cx="1047750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32" y="2885344"/>
            <a:ext cx="783333" cy="994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72" y="3396891"/>
            <a:ext cx="476250" cy="1323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0" y="4676993"/>
            <a:ext cx="1051942" cy="809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35" y="5453883"/>
            <a:ext cx="1389491" cy="12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465" y="332656"/>
            <a:ext cx="9577064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4. </a:t>
            </a:r>
            <a:r>
              <a:rPr lang="en-US" sz="3200" i="1" dirty="0" smtClean="0">
                <a:latin typeface="Britannic Bold" panose="020B0903060703020204" pitchFamily="34" charset="0"/>
              </a:rPr>
              <a:t>HANDOUT</a:t>
            </a:r>
            <a:r>
              <a:rPr lang="en-US" sz="3200" i="1" dirty="0" smtClean="0"/>
              <a:t>: </a:t>
            </a:r>
            <a:r>
              <a:rPr lang="en-US" sz="32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DRAFTING DGN TARGET &amp; KOMITMEN</a:t>
            </a:r>
            <a:endParaRPr lang="en-US" sz="32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800" y="980728"/>
            <a:ext cx="6669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erlin Sans FB Demi" panose="020E0802020502020306" pitchFamily="34" charset="0"/>
              </a:rPr>
              <a:t>BUAT TARGET KAPAN NASKAH BUKU SELESAI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erlin Sans FB Demi" panose="020E0802020502020306" pitchFamily="34" charset="0"/>
              </a:rPr>
              <a:t>BUAT TIMELINE YANG REALISTIS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Berlin Sans FB Demi" panose="020E0802020502020306" pitchFamily="34" charset="0"/>
              </a:rPr>
              <a:t>MILIKI KOMITMEN: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Memiliki</a:t>
            </a:r>
            <a:r>
              <a:rPr lang="en-US" sz="2800" dirty="0" smtClean="0">
                <a:latin typeface="Berlin Sans FB Demi" panose="020E0802020502020306" pitchFamily="34" charset="0"/>
              </a:rPr>
              <a:t> Hand Out/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Draf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Naskah</a:t>
            </a:r>
            <a:r>
              <a:rPr lang="en-US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err="1" smtClean="0">
                <a:latin typeface="Berlin Sans FB Demi" panose="020E0802020502020306" pitchFamily="34" charset="0"/>
              </a:rPr>
              <a:t>setiap</a:t>
            </a:r>
            <a:r>
              <a:rPr lang="en-US" sz="2800" dirty="0" smtClean="0">
                <a:latin typeface="Berlin Sans FB Demi" panose="020E0802020502020306" pitchFamily="34" charset="0"/>
              </a:rPr>
              <a:t> TM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1772" y="5472185"/>
            <a:ext cx="465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MANFAATKAN WAKTU DENGAN BAIK. KERJAKAN NASKAH DENGAN SEMANGAT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455" y="595540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KALAU STUCK, COBA BERALIH KE BAGIAN BUKU YANG LAIN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1" y="1268760"/>
            <a:ext cx="2724238" cy="159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95" y="3501008"/>
            <a:ext cx="2010804" cy="2010804"/>
          </a:xfrm>
          <a:prstGeom prst="rect">
            <a:avLst/>
          </a:prstGeom>
        </p:spPr>
      </p:pic>
      <p:pic>
        <p:nvPicPr>
          <p:cNvPr id="9" name="Picture 6" descr="alaram_cloc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48" y="4684075"/>
            <a:ext cx="787263" cy="8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api cep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" y="3154158"/>
            <a:ext cx="3597650" cy="269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t="7893" r="5474" b="5645"/>
          <a:stretch/>
        </p:blipFill>
        <p:spPr>
          <a:xfrm>
            <a:off x="4464398" y="3639438"/>
            <a:ext cx="1174748" cy="11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980728"/>
            <a:ext cx="93610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Sayyidina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bin Abi </a:t>
            </a:r>
            <a:r>
              <a:rPr lang="id-ID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Thalib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id-ID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d-ID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 orang akan mati kecuali karyanya, maka tulislah 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d-ID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sesuatu </a:t>
            </a:r>
            <a:r>
              <a:rPr lang="id-ID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 akan membahagiakan dirimu di akhirat kelak”. </a:t>
            </a:r>
            <a:endParaRPr lang="en-US" sz="2600" dirty="0" smtClean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600" dirty="0" smtClean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Stef 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 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600" i="1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dirty="0" err="1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duniamu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Jika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ditanya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menjawab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demi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kata”. </a:t>
            </a:r>
            <a:endParaRPr lang="en-US" sz="2600" dirty="0" smtClean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n-US" sz="2600" dirty="0" smtClean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Suprapto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Betapun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bagus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pikiran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apa-apa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menulisnya</a:t>
            </a: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Penulis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baik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pembaca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tekun</a:t>
            </a:r>
            <a:r>
              <a:rPr lang="en-US" sz="2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600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480" y="188640"/>
            <a:ext cx="250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QUOTES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0845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" y="1084932"/>
            <a:ext cx="6115156" cy="3712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465" y="332656"/>
            <a:ext cx="8856983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  <a:cs typeface="Aharoni" panose="02010803020104030203" pitchFamily="2" charset="-79"/>
              </a:rPr>
              <a:t>5. RELASI: KIRIM NASKAH KE PENERBIT</a:t>
            </a:r>
            <a:endParaRPr lang="en-US" sz="3600" dirty="0"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421" y="1112618"/>
            <a:ext cx="3630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SELEKTIF PENERBIT, 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CHECK DI SITUS ISBN…</a:t>
            </a:r>
          </a:p>
          <a:p>
            <a:r>
              <a:rPr lang="en-US" dirty="0">
                <a:latin typeface="Berlin Sans FB Demi" panose="020E0802020502020306" pitchFamily="34" charset="0"/>
                <a:hlinkClick r:id="rId3"/>
              </a:rPr>
              <a:t>https://isbn.perpusnas.go.id</a:t>
            </a:r>
            <a:r>
              <a:rPr lang="en-US" dirty="0" smtClean="0">
                <a:latin typeface="Berlin Sans FB Demi" panose="020E0802020502020306" pitchFamily="34" charset="0"/>
                <a:hlinkClick r:id="rId3"/>
              </a:rPr>
              <a:t>/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83" y="4782051"/>
            <a:ext cx="37784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SATU PRODUK BUKU AKAN MELAHIRKAN BUKU YANG LAIN, KARENA SEMAKIN SERING MENULIS MAKA SEMAKIN AHLI, AKHIRNYA AKAN MENEMUKAN POLA KERJA YANG PALING NYAMAN DAN EFESIEN.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388" y="232818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CHECK BUKTI BUKU SUDAH TERBIT DI SITUS ISBN…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77" y="3351262"/>
            <a:ext cx="1581150" cy="10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17" y="3024491"/>
            <a:ext cx="1214896" cy="1214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" y="4239387"/>
            <a:ext cx="6123014" cy="261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95300" y="1643050"/>
            <a:ext cx="891540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600" y="6512682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480" y="764704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TERBITNYA BUKU</a:t>
            </a:r>
            <a:endParaRPr lang="en-US" sz="4000" dirty="0" smtClean="0">
              <a:solidFill>
                <a:srgbClr val="000000"/>
              </a:solidFill>
              <a:latin typeface="Britannic Bold" panose="020B0903060703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480" y="1826463"/>
            <a:ext cx="9505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MK: </a:t>
            </a:r>
            <a:r>
              <a:rPr lang="en-US" sz="2800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PILIH TEMA/IDE YANG KITA KUASAI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RPS: </a:t>
            </a:r>
            <a:r>
              <a:rPr lang="en-US" sz="2800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GUNAKAN OUTLINE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REFERENSI: </a:t>
            </a:r>
            <a:r>
              <a:rPr lang="en-US" sz="2800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LENGKAPI MATERI DAN RISET SEBELUM MENULIS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HANDOUT</a:t>
            </a:r>
            <a:r>
              <a:rPr lang="en-US" sz="2800" b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 DRAFTING DENGAN TARGET DAN KOMITMEN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RELASI:</a:t>
            </a:r>
            <a:r>
              <a:rPr lang="en-US" sz="2800" dirty="0" smtClean="0">
                <a:solidFill>
                  <a:srgbClr val="000000"/>
                </a:solidFill>
                <a:latin typeface="Estrangelo Edessa" panose="03080600000000000000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 KIRIM NASKAH KE PENERBIT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0" y="4929663"/>
            <a:ext cx="1871800" cy="1928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7" y="4606581"/>
            <a:ext cx="451607" cy="402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3" y="6453541"/>
            <a:ext cx="367507" cy="344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7" y="6408559"/>
            <a:ext cx="3333750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75" y="6512682"/>
            <a:ext cx="24003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38" y="6512682"/>
            <a:ext cx="2400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17564" y="214290"/>
          <a:ext cx="9907101" cy="111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495300" y="1643050"/>
            <a:ext cx="891540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600" y="6512682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480" y="1412776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0000"/>
                </a:solidFill>
                <a:latin typeface="Britannic Bold" panose="020B09030607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INTINYA ADALAH…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480" y="2474535"/>
            <a:ext cx="9505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latin typeface="Mistral" panose="03090702030407020403" pitchFamily="66" charset="0"/>
              </a:rPr>
              <a:t>MENGAKTIFKAN ALAT EPESTEMIK: </a:t>
            </a:r>
            <a:r>
              <a:rPr lang="en-US" sz="2800" b="1" dirty="0" err="1" smtClean="0">
                <a:latin typeface="Mistral" panose="03090702030407020403" pitchFamily="66" charset="0"/>
              </a:rPr>
              <a:t>Teori</a:t>
            </a:r>
            <a:r>
              <a:rPr lang="en-US" sz="2800" b="1" dirty="0" smtClean="0">
                <a:latin typeface="Mistral" panose="03090702030407020403" pitchFamily="66" charset="0"/>
              </a:rPr>
              <a:t>, </a:t>
            </a:r>
            <a:r>
              <a:rPr lang="en-US" sz="2800" b="1" dirty="0" err="1" smtClean="0">
                <a:latin typeface="Mistral" panose="03090702030407020403" pitchFamily="66" charset="0"/>
              </a:rPr>
              <a:t>Emperis</a:t>
            </a:r>
            <a:r>
              <a:rPr lang="en-US" sz="2800" b="1" dirty="0" smtClean="0">
                <a:latin typeface="Mistral" panose="03090702030407020403" pitchFamily="66" charset="0"/>
              </a:rPr>
              <a:t> &amp; </a:t>
            </a:r>
            <a:r>
              <a:rPr lang="en-US" sz="2800" b="1" dirty="0" err="1" smtClean="0">
                <a:latin typeface="Mistral" panose="03090702030407020403" pitchFamily="66" charset="0"/>
              </a:rPr>
              <a:t>Analitis</a:t>
            </a:r>
            <a:endParaRPr lang="en-US" sz="2800" b="1" dirty="0" smtClean="0">
              <a:latin typeface="Mistral" panose="03090702030407020403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latin typeface="Mistral" panose="03090702030407020403" pitchFamily="66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Mistral" panose="03090702030407020403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MEMILIKI </a:t>
            </a:r>
            <a:r>
              <a:rPr lang="en-US" sz="2800" b="1" dirty="0">
                <a:latin typeface="Mistral" panose="03090702030407020403" pitchFamily="66" charset="0"/>
              </a:rPr>
              <a:t>FORMAL STYLE AND WRITTEN </a:t>
            </a:r>
            <a:r>
              <a:rPr lang="en-US" sz="2800" b="1" dirty="0" smtClean="0">
                <a:latin typeface="Mistral" panose="03090702030407020403" pitchFamily="66" charset="0"/>
              </a:rPr>
              <a:t>STYLE: </a:t>
            </a:r>
            <a:r>
              <a:rPr lang="en-US" sz="2800" b="1" dirty="0" err="1" smtClean="0">
                <a:latin typeface="Mistral" panose="03090702030407020403" pitchFamily="66" charset="0"/>
              </a:rPr>
              <a:t>Teknis</a:t>
            </a:r>
            <a:r>
              <a:rPr lang="en-US" sz="2800" b="1" dirty="0" smtClean="0">
                <a:latin typeface="Mistral" panose="03090702030407020403" pitchFamily="66" charset="0"/>
              </a:rPr>
              <a:t>, </a:t>
            </a:r>
            <a:r>
              <a:rPr lang="en-US" sz="2800" b="1" dirty="0" err="1">
                <a:latin typeface="Mistral" panose="03090702030407020403" pitchFamily="66" charset="0"/>
              </a:rPr>
              <a:t>M</a:t>
            </a:r>
            <a:r>
              <a:rPr lang="en-US" sz="2800" b="1" dirty="0" err="1" smtClean="0">
                <a:latin typeface="Mistral" panose="03090702030407020403" pitchFamily="66" charset="0"/>
              </a:rPr>
              <a:t>etodologis</a:t>
            </a:r>
            <a:r>
              <a:rPr lang="en-US" sz="2800" b="1" dirty="0" smtClean="0">
                <a:latin typeface="Mistral" panose="03090702030407020403" pitchFamily="66" charset="0"/>
              </a:rPr>
              <a:t>, </a:t>
            </a:r>
            <a:r>
              <a:rPr lang="en-US" sz="2800" b="1" dirty="0" err="1" smtClean="0">
                <a:latin typeface="Mistral" panose="03090702030407020403" pitchFamily="66" charset="0"/>
              </a:rPr>
              <a:t>Objektif</a:t>
            </a:r>
            <a:r>
              <a:rPr lang="en-US" sz="2800" b="1" dirty="0" smtClean="0">
                <a:latin typeface="Mistral" panose="03090702030407020403" pitchFamily="66" charset="0"/>
              </a:rPr>
              <a:t>, Substantive</a:t>
            </a:r>
            <a:endParaRPr lang="en-US" sz="2800" b="1" dirty="0" smtClean="0">
              <a:solidFill>
                <a:srgbClr val="000000"/>
              </a:solidFill>
              <a:latin typeface="Mistral" panose="03090702030407020403" pitchFamily="66" charset="0"/>
              <a:ea typeface="Calibri" panose="020F0502020204030204" pitchFamily="34" charset="0"/>
              <a:cs typeface="Estrangelo Edessa" panose="03080600000000000000" pitchFamily="66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Mistral" panose="03090702030407020403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SELESAIAKAN TAHAPAN: </a:t>
            </a:r>
            <a:r>
              <a:rPr lang="en-US" sz="2800" b="1" dirty="0" err="1" smtClean="0">
                <a:solidFill>
                  <a:srgbClr val="000000"/>
                </a:solidFill>
                <a:latin typeface="Mistral" panose="03090702030407020403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Kekutan</a:t>
            </a:r>
            <a:r>
              <a:rPr lang="en-US" sz="2800" b="1" dirty="0" smtClean="0">
                <a:solidFill>
                  <a:srgbClr val="000000"/>
                </a:solidFill>
                <a:latin typeface="Mistral" panose="03090702030407020403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Mistral" panose="03090702030407020403" pitchFamily="66" charset="0"/>
                <a:ea typeface="Calibri" panose="020F0502020204030204" pitchFamily="34" charset="0"/>
                <a:cs typeface="Estrangelo Edessa" panose="03080600000000000000" pitchFamily="66" charset="0"/>
              </a:rPr>
              <a:t>Emosional</a:t>
            </a:r>
            <a:endParaRPr lang="en-US" sz="2800" dirty="0" smtClean="0">
              <a:solidFill>
                <a:srgbClr val="000000"/>
              </a:solidFill>
              <a:latin typeface="Mistral" panose="03090702030407020403" pitchFamily="66" charset="0"/>
              <a:ea typeface="Calibri" panose="020F0502020204030204" pitchFamily="34" charset="0"/>
              <a:cs typeface="Estrangelo Edessa" panose="03080600000000000000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58" y="47625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495300" y="1643050"/>
            <a:ext cx="891540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72480" y="648072"/>
            <a:ext cx="9505056" cy="623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200" b="1" i="1" dirty="0" smtClean="0">
                <a:latin typeface="Bahnschrift" panose="020B0502040204020203" pitchFamily="34" charset="0"/>
              </a:rPr>
              <a:t>DAS SOLLEN: 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Ali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Ghufron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Mukti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Dirjen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SDID-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Kemristekdikti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”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osen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harus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meneliti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menghasilkan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jurnal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menulis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menghasilakn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buku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jangan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memikirkan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jumlah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pembacanya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Bahnschrift" panose="020B0502040204020203" pitchFamily="34" charset="0"/>
              </a:rPr>
              <a:t>(</a:t>
            </a:r>
            <a:r>
              <a:rPr lang="en-US" sz="2200" i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citation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)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karena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meriset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menulis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mengajar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mengabdi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keniscayaan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bagi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Dosen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”</a:t>
            </a:r>
            <a:r>
              <a:rPr lang="en-US" sz="2200" i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.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Regulasi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Kewajiban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>
                <a:solidFill>
                  <a:schemeClr val="tx2"/>
                </a:solidFill>
                <a:latin typeface="Bahnschrift" panose="020B0502040204020203" pitchFamily="34" charset="0"/>
              </a:rPr>
              <a:t>dosen</a:t>
            </a:r>
            <a:r>
              <a:rPr lang="en-US" sz="2200" b="1" u="sng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mahasiswa</a:t>
            </a:r>
            <a:r>
              <a:rPr lang="en-US" sz="2200" b="1" u="sng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menulis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menhasilkan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jurnal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bereputasi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UU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Nomor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12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Tahun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2012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tentang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Perguruan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Tinggi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UU No 14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tahun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2005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dan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UU No 3 </a:t>
            </a:r>
            <a:r>
              <a:rPr lang="en-US" sz="2200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tahun</a:t>
            </a:r>
            <a:r>
              <a:rPr lang="en-US" sz="2200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2020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. Prof.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Amril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M., </a:t>
            </a:r>
            <a:r>
              <a:rPr lang="en-US" sz="2200" b="1" u="sng" dirty="0" err="1">
                <a:solidFill>
                  <a:schemeClr val="tx2"/>
                </a:solidFill>
                <a:latin typeface="Bahnschrift" panose="020B0502040204020203" pitchFamily="34" charset="0"/>
              </a:rPr>
              <a:t>Idealnya</a:t>
            </a:r>
            <a:r>
              <a:rPr lang="en-US" sz="2200" b="1" u="sng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>
                <a:solidFill>
                  <a:schemeClr val="tx2"/>
                </a:solidFill>
                <a:latin typeface="Bahnschrift" panose="020B0502040204020203" pitchFamily="34" charset="0"/>
              </a:rPr>
              <a:t>dosen</a:t>
            </a:r>
            <a:r>
              <a:rPr lang="en-US" sz="2200" b="1" u="sng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>
                <a:solidFill>
                  <a:schemeClr val="tx2"/>
                </a:solidFill>
                <a:latin typeface="Bahnschrift" panose="020B0502040204020203" pitchFamily="34" charset="0"/>
              </a:rPr>
              <a:t>itu</a:t>
            </a:r>
            <a:r>
              <a:rPr lang="en-US" sz="2200" b="1" u="sng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>
                <a:solidFill>
                  <a:schemeClr val="tx2"/>
                </a:solidFill>
                <a:latin typeface="Bahnschrift" panose="020B0502040204020203" pitchFamily="34" charset="0"/>
              </a:rPr>
              <a:t>menulis</a:t>
            </a:r>
            <a:r>
              <a:rPr lang="en-US" sz="2200" b="1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dengan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memberdayakan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3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alat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epestemik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yaitu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Bahnschrift" panose="020B0502040204020203" pitchFamily="34" charset="0"/>
              </a:rPr>
              <a:t>as-</a:t>
            </a:r>
            <a:r>
              <a:rPr lang="en-US" sz="2200" i="1" dirty="0" err="1">
                <a:solidFill>
                  <a:schemeClr val="tx2"/>
                </a:solidFill>
                <a:latin typeface="Bahnschrift" panose="020B0502040204020203" pitchFamily="34" charset="0"/>
              </a:rPr>
              <a:t>sam’a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teoritik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), </a:t>
            </a:r>
            <a:r>
              <a:rPr lang="en-US" sz="2200" i="1" dirty="0">
                <a:solidFill>
                  <a:schemeClr val="tx2"/>
                </a:solidFill>
                <a:latin typeface="Bahnschrift" panose="020B0502040204020203" pitchFamily="34" charset="0"/>
              </a:rPr>
              <a:t>al-</a:t>
            </a:r>
            <a:r>
              <a:rPr lang="en-US" sz="2200" i="1" dirty="0" err="1">
                <a:solidFill>
                  <a:schemeClr val="tx2"/>
                </a:solidFill>
                <a:latin typeface="Bahnschrift" panose="020B0502040204020203" pitchFamily="34" charset="0"/>
              </a:rPr>
              <a:t>bashār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empirik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), </a:t>
            </a:r>
            <a:r>
              <a:rPr lang="en-US" sz="2200" i="1" dirty="0">
                <a:solidFill>
                  <a:schemeClr val="tx2"/>
                </a:solidFill>
                <a:latin typeface="Bahnschrift" panose="020B0502040204020203" pitchFamily="34" charset="0"/>
              </a:rPr>
              <a:t>al-</a:t>
            </a:r>
            <a:r>
              <a:rPr lang="en-US" sz="2200" i="1" dirty="0" err="1">
                <a:solidFill>
                  <a:schemeClr val="tx2"/>
                </a:solidFill>
                <a:latin typeface="Bahnschrift" panose="020B0502040204020203" pitchFamily="34" charset="0"/>
              </a:rPr>
              <a:t>afidah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(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analitik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)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pesan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 QS.An-Nahl:78. </a:t>
            </a:r>
            <a:endParaRPr lang="en-US" sz="2200" dirty="0" smtClean="0">
              <a:solidFill>
                <a:srgbClr val="00B050"/>
              </a:solidFill>
              <a:latin typeface="Bahnschrift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200" b="1" i="1" dirty="0" smtClean="0">
                <a:latin typeface="Bahnschrift" panose="020B0502040204020203" pitchFamily="34" charset="0"/>
              </a:rPr>
              <a:t>DAS SEIN</a:t>
            </a:r>
            <a:r>
              <a:rPr lang="en-US" sz="2200" dirty="0" smtClean="0">
                <a:latin typeface="Bahnschrift" panose="020B0502040204020203" pitchFamily="34" charset="0"/>
              </a:rPr>
              <a:t>:</a:t>
            </a:r>
          </a:p>
          <a:p>
            <a:pPr lvl="1" algn="just"/>
            <a:r>
              <a:rPr lang="en-US" sz="2200" b="1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Kurang</a:t>
            </a:r>
            <a:r>
              <a:rPr lang="en-US" sz="22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Produktifnya</a:t>
            </a:r>
            <a:r>
              <a:rPr lang="en-US" sz="22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dosen</a:t>
            </a:r>
            <a:r>
              <a:rPr lang="en-US" sz="22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dalam</a:t>
            </a:r>
            <a:r>
              <a:rPr lang="en-US" sz="2200" b="1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menulis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. Dari </a:t>
            </a:r>
            <a:r>
              <a:rPr lang="id-ID" sz="2200" dirty="0">
                <a:solidFill>
                  <a:srgbClr val="FF0000"/>
                </a:solidFill>
                <a:latin typeface="Bahnschrift" panose="020B0502040204020203" pitchFamily="34" charset="0"/>
              </a:rPr>
              <a:t>terdapat </a:t>
            </a:r>
            <a:r>
              <a:rPr lang="id-ID" sz="2200" b="1" dirty="0">
                <a:solidFill>
                  <a:srgbClr val="FF0000"/>
                </a:solidFill>
                <a:latin typeface="Bahnschrift" panose="020B0502040204020203" pitchFamily="34" charset="0"/>
              </a:rPr>
              <a:t>3.957</a:t>
            </a:r>
            <a:r>
              <a:rPr lang="id-ID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perguruan tinggi di Indonesia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nyatanya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baru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seperdelapan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Bahnschrift" panose="020B0502040204020203" pitchFamily="34" charset="0"/>
              </a:rPr>
              <a:t>(0,125%) 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yang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menuliskan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publikasi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baik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dalam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bentuk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jurnal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artikel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maupun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buku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Padahal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diperkirakan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jumlah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" panose="020B0502040204020203" pitchFamily="34" charset="0"/>
              </a:rPr>
              <a:t>akademisi</a:t>
            </a:r>
            <a:r>
              <a:rPr lang="en-US" sz="2200" dirty="0">
                <a:solidFill>
                  <a:srgbClr val="FF0000"/>
                </a:solidFill>
                <a:latin typeface="Bahnschrift" panose="020B0502040204020203" pitchFamily="34" charset="0"/>
              </a:rPr>
              <a:t> di Indonesia 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2 </a:t>
            </a:r>
            <a:r>
              <a:rPr lang="en-US" sz="22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juta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akademisi</a:t>
            </a:r>
            <a:r>
              <a:rPr lang="en-US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Bahnschrift" panose="020B0502040204020203" pitchFamily="34" charset="0"/>
              </a:rPr>
              <a:t>Source</a:t>
            </a:r>
            <a:r>
              <a:rPr lang="en-US" sz="2000" dirty="0">
                <a:latin typeface="Bahnschrift" panose="020B0502040204020203" pitchFamily="34" charset="0"/>
              </a:rPr>
              <a:t>: </a:t>
            </a:r>
            <a:r>
              <a:rPr lang="en-US" sz="2000" dirty="0">
                <a:latin typeface="Bahnschrift" panose="020B0502040204020203" pitchFamily="34" charset="0"/>
                <a:hlinkClick r:id="rId2"/>
              </a:rPr>
              <a:t>https://</a:t>
            </a:r>
            <a:r>
              <a:rPr lang="en-US" sz="2000" dirty="0" smtClean="0">
                <a:latin typeface="Bahnschrift" panose="020B0502040204020203" pitchFamily="34" charset="0"/>
                <a:hlinkClick r:id="rId2"/>
              </a:rPr>
              <a:t>dataindonesia.id/ragam/detail/ada-3975-perguruan-tinggi-di-indonesia-per-2021-cek-sebarannya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  <a:endParaRPr lang="en-US" sz="2000" dirty="0">
              <a:latin typeface="Bahnschrift" panose="020B0502040204020203" pitchFamily="34" charset="0"/>
            </a:endParaRPr>
          </a:p>
          <a:p>
            <a:pPr lvl="1" algn="just"/>
            <a:endParaRPr lang="en-US" sz="2200" dirty="0" smtClean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Slide Number Placeholder 2"/>
          <p:cNvSpPr txBox="1"/>
          <p:nvPr/>
        </p:nvSpPr>
        <p:spPr>
          <a:xfrm>
            <a:off x="9372604" y="6492883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0" y="4462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What's </a:t>
            </a:r>
            <a:r>
              <a:rPr lang="en-US" sz="4000" b="1" dirty="0" smtClean="0"/>
              <a:t>Wrong?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625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/>
          <p:nvPr/>
        </p:nvSpPr>
        <p:spPr>
          <a:xfrm>
            <a:off x="9372604" y="6492883"/>
            <a:ext cx="533400" cy="3651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D823B29-EBD1-47F6-81D5-D423EDDEFDD0}" type="slidenum"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d-ID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4768" y="692696"/>
            <a:ext cx="68972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Bahnschrift" panose="020B0502040204020203" pitchFamily="34" charset="0"/>
              </a:rPr>
              <a:t>Academic writing is writing which communicates Ideas, Information and research to the wider academic community</a:t>
            </a:r>
            <a:r>
              <a:rPr lang="en-US" sz="2400" dirty="0" smtClean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en-US" sz="2400" dirty="0">
              <a:latin typeface="Bahnschrift" panose="020B0502040204020203" pitchFamily="34" charset="0"/>
            </a:endParaRPr>
          </a:p>
          <a:p>
            <a:pPr algn="just"/>
            <a:r>
              <a:rPr lang="en-US" sz="2400" dirty="0" smtClean="0">
                <a:latin typeface="Bahnschrift" panose="020B0502040204020203" pitchFamily="34" charset="0"/>
              </a:rPr>
              <a:t>It </a:t>
            </a:r>
            <a:r>
              <a:rPr lang="en-US" sz="2400" dirty="0">
                <a:latin typeface="Bahnschrift" panose="020B0502040204020203" pitchFamily="34" charset="0"/>
              </a:rPr>
              <a:t>can be divided into two types: student academic writing, which is used as a form of assessment at university, as well as at schools as preparation for university </a:t>
            </a:r>
            <a:r>
              <a:rPr lang="en-US" sz="2400" dirty="0" err="1">
                <a:latin typeface="Bahnschrift" panose="020B0502040204020203" pitchFamily="34" charset="0"/>
              </a:rPr>
              <a:t>study,and</a:t>
            </a:r>
            <a:r>
              <a:rPr lang="en-US" sz="2400" dirty="0">
                <a:latin typeface="Bahnschrift" panose="020B0502040204020203" pitchFamily="34" charset="0"/>
              </a:rPr>
              <a:t> expert academic writing, which is writing that is intended for publication in an academic journal or book</a:t>
            </a:r>
            <a:r>
              <a:rPr lang="en-US" sz="2400" dirty="0" smtClean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en-US" sz="2400" dirty="0">
              <a:latin typeface="Bahnschrift" panose="020B0502040204020203" pitchFamily="34" charset="0"/>
            </a:endParaRPr>
          </a:p>
          <a:p>
            <a:pPr algn="just"/>
            <a:r>
              <a:rPr lang="en-US" sz="2400" dirty="0" smtClean="0">
                <a:latin typeface="Bahnschrift" panose="020B0502040204020203" pitchFamily="34" charset="0"/>
              </a:rPr>
              <a:t>Source: </a:t>
            </a:r>
            <a:r>
              <a:rPr lang="en-US" sz="2400" dirty="0" smtClean="0">
                <a:latin typeface="Bahnschrift" panose="020B0502040204020203" pitchFamily="34" charset="0"/>
                <a:hlinkClick r:id="rId3"/>
              </a:rPr>
              <a:t>https</a:t>
            </a:r>
            <a:r>
              <a:rPr lang="en-US" sz="2400" dirty="0">
                <a:latin typeface="Bahnschrift" panose="020B0502040204020203" pitchFamily="34" charset="0"/>
                <a:hlinkClick r:id="rId3"/>
              </a:rPr>
              <a:t>://www.eapfoundation.com/writing/what</a:t>
            </a:r>
            <a:r>
              <a:rPr lang="en-US" sz="2400" dirty="0" smtClean="0">
                <a:latin typeface="Bahnschrift" panose="020B0502040204020203" pitchFamily="34" charset="0"/>
                <a:hlinkClick r:id="rId3"/>
              </a:rPr>
              <a:t>/</a:t>
            </a:r>
            <a:r>
              <a:rPr lang="en-US" sz="2400" dirty="0" smtClean="0">
                <a:latin typeface="Bahnschrift" panose="020B0502040204020203" pitchFamily="34" charset="0"/>
              </a:rPr>
              <a:t>  </a:t>
            </a:r>
            <a:endParaRPr lang="en-US" sz="2400" dirty="0"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196" y="2426112"/>
            <a:ext cx="2500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IS </a:t>
            </a:r>
          </a:p>
          <a:p>
            <a:r>
              <a:rPr lang="en-US" sz="4000" b="1" dirty="0" smtClean="0"/>
              <a:t>ACADEMIC </a:t>
            </a:r>
          </a:p>
          <a:p>
            <a:r>
              <a:rPr lang="en-US" sz="4000" b="1" dirty="0" smtClean="0"/>
              <a:t>WRITING?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1671788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086BF-13DE-994A-B7AA-4AD4783881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/>
              <a:t>PERMENDIKBUD NO. 3/2020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8B-3470-F84B-92F3-A1ED089FB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107" y="1929833"/>
            <a:ext cx="3826106" cy="522326"/>
          </a:xfrm>
        </p:spPr>
        <p:txBody>
          <a:bodyPr/>
          <a:lstStyle/>
          <a:p>
            <a:r>
              <a:rPr lang="en-US" dirty="0"/>
              <a:t>MAGISTER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714D3-8D14-D947-B79B-4BDEDDDE4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4" y="2452159"/>
            <a:ext cx="4060000" cy="3415655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ID" sz="1625" dirty="0" err="1"/>
              <a:t>mampu</a:t>
            </a:r>
            <a:r>
              <a:rPr lang="en-ID" sz="1625" dirty="0"/>
              <a:t> </a:t>
            </a:r>
            <a:r>
              <a:rPr lang="en-ID" sz="1625" dirty="0" err="1"/>
              <a:t>mengembangkan</a:t>
            </a:r>
            <a:r>
              <a:rPr lang="en-ID" sz="1625" dirty="0"/>
              <a:t> </a:t>
            </a:r>
            <a:r>
              <a:rPr lang="en-ID" sz="1625" dirty="0" err="1"/>
              <a:t>pemikiran</a:t>
            </a:r>
            <a:r>
              <a:rPr lang="en-ID" sz="1625" dirty="0"/>
              <a:t> </a:t>
            </a:r>
            <a:r>
              <a:rPr lang="en-ID" sz="1625" dirty="0" err="1"/>
              <a:t>logis</a:t>
            </a:r>
            <a:r>
              <a:rPr lang="en-ID" sz="1625" dirty="0"/>
              <a:t>, </a:t>
            </a:r>
            <a:r>
              <a:rPr lang="en-ID" sz="1625" dirty="0" err="1"/>
              <a:t>kritis</a:t>
            </a:r>
            <a:r>
              <a:rPr lang="en-ID" sz="1625" dirty="0"/>
              <a:t>, </a:t>
            </a:r>
            <a:r>
              <a:rPr lang="en-ID" sz="1625" dirty="0" err="1"/>
              <a:t>sistematis</a:t>
            </a:r>
            <a:r>
              <a:rPr lang="en-ID" sz="1625" dirty="0"/>
              <a:t>,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kreatif</a:t>
            </a:r>
            <a:r>
              <a:rPr lang="en-ID" sz="1625" dirty="0"/>
              <a:t> </a:t>
            </a:r>
            <a:r>
              <a:rPr lang="en-ID" sz="1625" dirty="0" err="1"/>
              <a:t>melalui</a:t>
            </a:r>
            <a:r>
              <a:rPr lang="en-ID" sz="1625" dirty="0"/>
              <a:t> </a:t>
            </a:r>
            <a:r>
              <a:rPr lang="en-ID" sz="1625" dirty="0" err="1"/>
              <a:t>penelitian</a:t>
            </a:r>
            <a:r>
              <a:rPr lang="en-ID" sz="1625" dirty="0"/>
              <a:t> </a:t>
            </a:r>
            <a:r>
              <a:rPr lang="en-ID" sz="1625" dirty="0" err="1"/>
              <a:t>ilmiah</a:t>
            </a:r>
            <a:r>
              <a:rPr lang="en-ID" sz="1625" dirty="0"/>
              <a:t>, </a:t>
            </a:r>
            <a:r>
              <a:rPr lang="en-ID" sz="1625" dirty="0" err="1"/>
              <a:t>penciptaan</a:t>
            </a:r>
            <a:r>
              <a:rPr lang="en-ID" sz="1625" dirty="0"/>
              <a:t> </a:t>
            </a:r>
            <a:r>
              <a:rPr lang="en-ID" sz="1625" dirty="0" err="1"/>
              <a:t>desain</a:t>
            </a:r>
            <a:r>
              <a:rPr lang="en-ID" sz="1625" dirty="0"/>
              <a:t> </a:t>
            </a:r>
            <a:r>
              <a:rPr lang="en-ID" sz="1625" dirty="0" err="1"/>
              <a:t>atau</a:t>
            </a:r>
            <a:r>
              <a:rPr lang="en-ID" sz="1625" dirty="0"/>
              <a:t> </a:t>
            </a:r>
            <a:r>
              <a:rPr lang="en-ID" sz="1625" dirty="0" err="1"/>
              <a:t>karya</a:t>
            </a:r>
            <a:r>
              <a:rPr lang="en-ID" sz="1625" dirty="0"/>
              <a:t> </a:t>
            </a:r>
            <a:r>
              <a:rPr lang="en-ID" sz="1625" dirty="0" err="1"/>
              <a:t>seni</a:t>
            </a:r>
            <a:r>
              <a:rPr lang="en-ID" sz="1625" dirty="0"/>
              <a:t> </a:t>
            </a:r>
            <a:r>
              <a:rPr lang="en-ID" sz="1625" dirty="0" err="1"/>
              <a:t>dalam</a:t>
            </a:r>
            <a:r>
              <a:rPr lang="en-ID" sz="1625" dirty="0"/>
              <a:t> </a:t>
            </a:r>
            <a:r>
              <a:rPr lang="en-ID" sz="1625" dirty="0" err="1"/>
              <a:t>bidang</a:t>
            </a:r>
            <a:r>
              <a:rPr lang="en-ID" sz="1625" dirty="0"/>
              <a:t> </a:t>
            </a:r>
            <a:r>
              <a:rPr lang="en-ID" sz="1625" dirty="0" err="1"/>
              <a:t>ilmu</a:t>
            </a:r>
            <a:r>
              <a:rPr lang="en-ID" sz="1625" dirty="0"/>
              <a:t> </a:t>
            </a:r>
            <a:r>
              <a:rPr lang="en-ID" sz="1625" dirty="0" err="1"/>
              <a:t>pengetahuan</a:t>
            </a:r>
            <a:r>
              <a:rPr lang="en-ID" sz="1625" dirty="0"/>
              <a:t>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teknologi</a:t>
            </a:r>
            <a:r>
              <a:rPr lang="en-ID" sz="1625" dirty="0"/>
              <a:t> yang </a:t>
            </a:r>
            <a:r>
              <a:rPr lang="en-ID" sz="1625" dirty="0" err="1"/>
              <a:t>memperhatikan</a:t>
            </a:r>
            <a:r>
              <a:rPr lang="en-ID" sz="1625" dirty="0"/>
              <a:t>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menerapkan</a:t>
            </a:r>
            <a:r>
              <a:rPr lang="en-ID" sz="1625" dirty="0"/>
              <a:t> </a:t>
            </a:r>
            <a:r>
              <a:rPr lang="en-ID" sz="1625" dirty="0" err="1"/>
              <a:t>nilai</a:t>
            </a:r>
            <a:r>
              <a:rPr lang="en-ID" sz="1625" dirty="0"/>
              <a:t> </a:t>
            </a:r>
            <a:r>
              <a:rPr lang="en-ID" sz="1625" dirty="0" err="1"/>
              <a:t>humaniora</a:t>
            </a:r>
            <a:r>
              <a:rPr lang="en-ID" sz="1625" dirty="0"/>
              <a:t> </a:t>
            </a:r>
            <a:r>
              <a:rPr lang="en-ID" sz="1625" dirty="0" err="1"/>
              <a:t>sesuai</a:t>
            </a:r>
            <a:r>
              <a:rPr lang="en-ID" sz="1625" dirty="0"/>
              <a:t> </a:t>
            </a:r>
            <a:r>
              <a:rPr lang="en-ID" sz="1625" dirty="0" err="1"/>
              <a:t>dengan</a:t>
            </a:r>
            <a:r>
              <a:rPr lang="en-ID" sz="1625" dirty="0"/>
              <a:t> </a:t>
            </a:r>
            <a:r>
              <a:rPr lang="en-ID" sz="1625" dirty="0" err="1"/>
              <a:t>bidang</a:t>
            </a:r>
            <a:r>
              <a:rPr lang="en-ID" sz="1625" dirty="0"/>
              <a:t> </a:t>
            </a:r>
            <a:r>
              <a:rPr lang="en-ID" sz="1625" dirty="0" err="1"/>
              <a:t>keahliannya</a:t>
            </a:r>
            <a:r>
              <a:rPr lang="en-ID" sz="1625" dirty="0"/>
              <a:t>, </a:t>
            </a:r>
            <a:r>
              <a:rPr lang="en-ID" sz="1625" dirty="0" err="1"/>
              <a:t>menyusun</a:t>
            </a:r>
            <a:r>
              <a:rPr lang="en-ID" sz="1625" dirty="0"/>
              <a:t> </a:t>
            </a:r>
            <a:r>
              <a:rPr lang="en-ID" sz="1625" dirty="0" err="1"/>
              <a:t>konsepsi</a:t>
            </a:r>
            <a:r>
              <a:rPr lang="en-ID" sz="1625" dirty="0"/>
              <a:t> </a:t>
            </a:r>
            <a:r>
              <a:rPr lang="en-ID" sz="1625" dirty="0" err="1"/>
              <a:t>ilmiah</a:t>
            </a:r>
            <a:r>
              <a:rPr lang="en-ID" sz="1625" dirty="0"/>
              <a:t>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hasil</a:t>
            </a:r>
            <a:r>
              <a:rPr lang="en-ID" sz="1625" dirty="0"/>
              <a:t> </a:t>
            </a:r>
            <a:r>
              <a:rPr lang="en-ID" sz="1625" dirty="0" err="1"/>
              <a:t>kajian</a:t>
            </a:r>
            <a:r>
              <a:rPr lang="en-ID" sz="1625" dirty="0"/>
              <a:t> </a:t>
            </a:r>
            <a:r>
              <a:rPr lang="en-ID" sz="1625" dirty="0" err="1"/>
              <a:t>berdasarkan</a:t>
            </a:r>
            <a:r>
              <a:rPr lang="en-ID" sz="1625" dirty="0"/>
              <a:t> </a:t>
            </a:r>
            <a:r>
              <a:rPr lang="en-ID" sz="1625" dirty="0" err="1"/>
              <a:t>kaidah</a:t>
            </a:r>
            <a:r>
              <a:rPr lang="en-ID" sz="1625" dirty="0"/>
              <a:t>, tata </a:t>
            </a:r>
            <a:r>
              <a:rPr lang="en-ID" sz="1625" dirty="0" err="1"/>
              <a:t>cara</a:t>
            </a:r>
            <a:r>
              <a:rPr lang="en-ID" sz="1625" dirty="0"/>
              <a:t>,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etika</a:t>
            </a:r>
            <a:r>
              <a:rPr lang="en-ID" sz="1625" dirty="0"/>
              <a:t> </a:t>
            </a:r>
            <a:r>
              <a:rPr lang="en-ID" sz="1625" dirty="0" err="1"/>
              <a:t>ilmiah</a:t>
            </a:r>
            <a:r>
              <a:rPr lang="en-ID" sz="1625" dirty="0"/>
              <a:t> </a:t>
            </a:r>
            <a:r>
              <a:rPr lang="en-ID" sz="1625" dirty="0" err="1"/>
              <a:t>dalam</a:t>
            </a:r>
            <a:r>
              <a:rPr lang="en-ID" sz="1625" dirty="0"/>
              <a:t> </a:t>
            </a:r>
            <a:r>
              <a:rPr lang="en-ID" sz="1625" dirty="0" err="1"/>
              <a:t>bentuk</a:t>
            </a:r>
            <a:r>
              <a:rPr lang="en-ID" sz="1625" dirty="0"/>
              <a:t> </a:t>
            </a:r>
            <a:r>
              <a:rPr lang="en-ID" sz="1625" dirty="0" err="1"/>
              <a:t>tesis</a:t>
            </a:r>
            <a:r>
              <a:rPr lang="en-ID" sz="1625" dirty="0"/>
              <a:t> </a:t>
            </a:r>
            <a:r>
              <a:rPr lang="en-ID" sz="1625" dirty="0" err="1"/>
              <a:t>atau</a:t>
            </a:r>
            <a:r>
              <a:rPr lang="en-ID" sz="1625" dirty="0"/>
              <a:t> </a:t>
            </a:r>
            <a:r>
              <a:rPr lang="en-ID" sz="1625" dirty="0" err="1"/>
              <a:t>bentuk</a:t>
            </a:r>
            <a:r>
              <a:rPr lang="en-ID" sz="1625" dirty="0"/>
              <a:t> lain yang </a:t>
            </a:r>
            <a:r>
              <a:rPr lang="en-ID" sz="1625" dirty="0" err="1"/>
              <a:t>setara</a:t>
            </a:r>
            <a:r>
              <a:rPr lang="en-ID" sz="1625" dirty="0"/>
              <a:t>, </a:t>
            </a:r>
            <a:r>
              <a:rPr lang="en-ID" sz="1625" dirty="0" err="1"/>
              <a:t>dan</a:t>
            </a:r>
            <a:r>
              <a:rPr lang="en-ID" sz="1625" dirty="0"/>
              <a:t> </a:t>
            </a:r>
            <a:r>
              <a:rPr lang="en-ID" sz="1625" dirty="0" err="1"/>
              <a:t>diunggah</a:t>
            </a:r>
            <a:r>
              <a:rPr lang="en-ID" sz="1625" dirty="0"/>
              <a:t> </a:t>
            </a:r>
            <a:r>
              <a:rPr lang="en-ID" sz="1625" dirty="0" err="1"/>
              <a:t>dalam</a:t>
            </a:r>
            <a:r>
              <a:rPr lang="en-ID" sz="1625" dirty="0"/>
              <a:t> </a:t>
            </a:r>
            <a:r>
              <a:rPr lang="en-ID" sz="1625" dirty="0" err="1"/>
              <a:t>laman</a:t>
            </a:r>
            <a:r>
              <a:rPr lang="en-ID" sz="1625" dirty="0"/>
              <a:t> </a:t>
            </a:r>
            <a:r>
              <a:rPr lang="en-ID" sz="1625" dirty="0" err="1"/>
              <a:t>perguruan</a:t>
            </a:r>
            <a:r>
              <a:rPr lang="en-ID" sz="1625" dirty="0"/>
              <a:t> </a:t>
            </a:r>
            <a:r>
              <a:rPr lang="en-ID" sz="1625" dirty="0" err="1"/>
              <a:t>tinggi</a:t>
            </a:r>
            <a:r>
              <a:rPr lang="en-ID" sz="1625" dirty="0"/>
              <a:t>, </a:t>
            </a:r>
            <a:r>
              <a:rPr lang="en-ID" sz="1625" dirty="0" err="1"/>
              <a:t>serta</a:t>
            </a:r>
            <a:r>
              <a:rPr lang="en-ID" sz="1625" dirty="0"/>
              <a:t> </a:t>
            </a:r>
            <a:r>
              <a:rPr lang="en-ID" sz="1625" dirty="0" err="1"/>
              <a:t>makalah</a:t>
            </a:r>
            <a:r>
              <a:rPr lang="en-ID" sz="1625" dirty="0"/>
              <a:t> yang </a:t>
            </a:r>
            <a:r>
              <a:rPr lang="en-ID" sz="1625" dirty="0" err="1"/>
              <a:t>telah</a:t>
            </a:r>
            <a:r>
              <a:rPr lang="en-ID" sz="1625" dirty="0"/>
              <a:t> </a:t>
            </a:r>
            <a:r>
              <a:rPr lang="en-ID" sz="1625" dirty="0" err="1"/>
              <a:t>diterbitkan</a:t>
            </a:r>
            <a:r>
              <a:rPr lang="en-ID" sz="1625" dirty="0"/>
              <a:t> di </a:t>
            </a:r>
            <a:r>
              <a:rPr lang="en-ID" sz="1625" b="1" u="sng" dirty="0" err="1"/>
              <a:t>jurnal</a:t>
            </a:r>
            <a:r>
              <a:rPr lang="en-ID" sz="1625" b="1" u="sng" dirty="0"/>
              <a:t> </a:t>
            </a:r>
            <a:r>
              <a:rPr lang="en-ID" sz="1625" b="1" u="sng" dirty="0" err="1"/>
              <a:t>ilmiah</a:t>
            </a:r>
            <a:r>
              <a:rPr lang="en-ID" sz="1625" b="1" u="sng" dirty="0"/>
              <a:t> </a:t>
            </a:r>
            <a:r>
              <a:rPr lang="en-ID" sz="1625" b="1" u="sng" dirty="0" err="1" smtClean="0"/>
              <a:t>terakreditasi</a:t>
            </a:r>
            <a:r>
              <a:rPr lang="en-ID" sz="1625" dirty="0" smtClean="0"/>
              <a:t>.</a:t>
            </a:r>
            <a:endParaRPr lang="en-US" sz="1625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9F004-262B-7745-9208-C9694BB51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3" y="1929833"/>
            <a:ext cx="3837286" cy="522326"/>
          </a:xfrm>
        </p:spPr>
        <p:txBody>
          <a:bodyPr/>
          <a:lstStyle/>
          <a:p>
            <a:r>
              <a:rPr lang="en-US" dirty="0"/>
              <a:t>DOKTOR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22CBC-8BD2-D74C-9E57-C3093206A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1580" y="2452159"/>
            <a:ext cx="4058709" cy="3528713"/>
          </a:xfrm>
        </p:spPr>
        <p:txBody>
          <a:bodyPr>
            <a:normAutofit fontScale="62500" lnSpcReduction="20000"/>
          </a:bodyPr>
          <a:lstStyle/>
          <a:p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/</a:t>
            </a:r>
            <a:r>
              <a:rPr lang="en-ID" dirty="0" err="1"/>
              <a:t>konsepsi</a:t>
            </a:r>
            <a:r>
              <a:rPr lang="en-ID" dirty="0"/>
              <a:t>/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,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kontribusi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pengamalan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yang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menerapkan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humaniora</a:t>
            </a:r>
            <a:r>
              <a:rPr lang="en-ID" dirty="0"/>
              <a:t> di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keahliannya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metodologi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, </a:t>
            </a:r>
            <a:r>
              <a:rPr lang="en-ID" dirty="0" err="1"/>
              <a:t>pemikiran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, </a:t>
            </a:r>
            <a:r>
              <a:rPr lang="en-ID" dirty="0" err="1"/>
              <a:t>kritis</a:t>
            </a:r>
            <a:r>
              <a:rPr lang="en-ID" dirty="0"/>
              <a:t>, </a:t>
            </a:r>
            <a:r>
              <a:rPr lang="en-ID" dirty="0" err="1"/>
              <a:t>sistematis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kreatif</a:t>
            </a:r>
            <a:r>
              <a:rPr lang="en-ID" dirty="0"/>
              <a:t>; </a:t>
            </a:r>
          </a:p>
          <a:p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interdisiplin</a:t>
            </a:r>
            <a:r>
              <a:rPr lang="en-ID" dirty="0"/>
              <a:t>, </a:t>
            </a:r>
            <a:r>
              <a:rPr lang="en-ID" dirty="0" err="1"/>
              <a:t>multidisiplin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transdisiplin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kajian</a:t>
            </a:r>
            <a:r>
              <a:rPr lang="en-ID" dirty="0"/>
              <a:t> </a:t>
            </a:r>
            <a:r>
              <a:rPr lang="en-ID" dirty="0" err="1"/>
              <a:t>teoritis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eksperimen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keilmuan</a:t>
            </a:r>
            <a:r>
              <a:rPr lang="en-ID" dirty="0"/>
              <a:t>, </a:t>
            </a:r>
            <a:r>
              <a:rPr lang="en-ID" dirty="0" err="1"/>
              <a:t>teknologi</a:t>
            </a:r>
            <a:r>
              <a:rPr lang="en-ID" dirty="0"/>
              <a:t>, </a:t>
            </a:r>
            <a:r>
              <a:rPr lang="en-ID" dirty="0" err="1"/>
              <a:t>seni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inovasi</a:t>
            </a:r>
            <a:r>
              <a:rPr lang="en-ID" dirty="0"/>
              <a:t> yang </a:t>
            </a:r>
            <a:r>
              <a:rPr lang="en-ID" dirty="0" err="1"/>
              <a:t>dituangkan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disertasi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makalah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diterbitkan</a:t>
            </a:r>
            <a:r>
              <a:rPr lang="en-ID" dirty="0"/>
              <a:t> </a:t>
            </a:r>
            <a:r>
              <a:rPr lang="en-ID" b="1" u="sng" dirty="0"/>
              <a:t>di </a:t>
            </a:r>
            <a:r>
              <a:rPr lang="en-ID" b="1" u="sng" dirty="0" err="1"/>
              <a:t>jurnal</a:t>
            </a:r>
            <a:r>
              <a:rPr lang="en-ID" b="1" u="sng" dirty="0"/>
              <a:t> </a:t>
            </a:r>
            <a:r>
              <a:rPr lang="en-ID" b="1" u="sng" dirty="0" err="1"/>
              <a:t>internasional</a:t>
            </a:r>
            <a:r>
              <a:rPr lang="en-ID" b="1" u="sng" dirty="0"/>
              <a:t> </a:t>
            </a:r>
            <a:r>
              <a:rPr lang="en-ID" b="1" u="sng" dirty="0" err="1"/>
              <a:t>bereputasi</a:t>
            </a:r>
            <a:r>
              <a:rPr lang="en-ID" dirty="0"/>
              <a:t>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1BEE-9186-F446-98B9-1B523759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2218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SURAT DIRJEN DIKTI NO. 152/E/T/2012 : </a:t>
            </a:r>
            <a:br>
              <a:rPr lang="en-ID" b="1" dirty="0"/>
            </a:br>
            <a:r>
              <a:rPr lang="en-ID" b="1" dirty="0"/>
              <a:t>WAJIB PUBLIKASI ILMIAH BAGI S1/S2/S3</a:t>
            </a:r>
            <a:br>
              <a:rPr lang="en-ID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4EE6C-3DD0-534B-9005-B5FB7843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Mahasiswa</a:t>
            </a:r>
            <a:r>
              <a:rPr lang="en-US" sz="4400" dirty="0"/>
              <a:t> S1: </a:t>
            </a:r>
            <a:r>
              <a:rPr lang="en-US" sz="4400" dirty="0" err="1"/>
              <a:t>Jurnal</a:t>
            </a:r>
            <a:r>
              <a:rPr lang="en-US" sz="4400" dirty="0"/>
              <a:t> </a:t>
            </a:r>
            <a:r>
              <a:rPr lang="en-US" sz="4400" dirty="0" err="1"/>
              <a:t>Ilmiah</a:t>
            </a:r>
            <a:endParaRPr lang="en-US" sz="4400" dirty="0"/>
          </a:p>
          <a:p>
            <a:r>
              <a:rPr lang="en-US" sz="4400" dirty="0" err="1"/>
              <a:t>Mahasiswa</a:t>
            </a:r>
            <a:r>
              <a:rPr lang="en-US" sz="4400" dirty="0"/>
              <a:t> S2: </a:t>
            </a:r>
            <a:r>
              <a:rPr lang="en-US" sz="4400" dirty="0" err="1"/>
              <a:t>Jurnal</a:t>
            </a:r>
            <a:r>
              <a:rPr lang="en-US" sz="4400" dirty="0"/>
              <a:t> </a:t>
            </a:r>
            <a:r>
              <a:rPr lang="en-US" sz="4400" dirty="0" err="1"/>
              <a:t>Ilmiah</a:t>
            </a:r>
            <a:r>
              <a:rPr lang="en-US" sz="4400" dirty="0"/>
              <a:t> Nasional </a:t>
            </a:r>
            <a:r>
              <a:rPr lang="en-US" sz="4400" dirty="0" err="1"/>
              <a:t>Bereputasi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Terakreditasi</a:t>
            </a:r>
            <a:endParaRPr lang="en-US" sz="4400" dirty="0"/>
          </a:p>
          <a:p>
            <a:r>
              <a:rPr lang="en-US" sz="4400" dirty="0" err="1"/>
              <a:t>Mahasiswa</a:t>
            </a:r>
            <a:r>
              <a:rPr lang="en-US" sz="4400" dirty="0"/>
              <a:t> S3: </a:t>
            </a:r>
            <a:r>
              <a:rPr lang="en-US" sz="4400" dirty="0" err="1"/>
              <a:t>Jurnal</a:t>
            </a:r>
            <a:r>
              <a:rPr lang="en-US" sz="4400" dirty="0"/>
              <a:t> </a:t>
            </a:r>
            <a:r>
              <a:rPr lang="en-US" sz="4400" dirty="0" err="1"/>
              <a:t>Ilmiah</a:t>
            </a:r>
            <a:r>
              <a:rPr lang="en-US" sz="4400" dirty="0"/>
              <a:t> </a:t>
            </a:r>
            <a:r>
              <a:rPr lang="en-US" sz="4400" dirty="0" err="1"/>
              <a:t>Internasional</a:t>
            </a:r>
            <a:r>
              <a:rPr lang="en-US" sz="4400" dirty="0"/>
              <a:t> </a:t>
            </a:r>
            <a:r>
              <a:rPr lang="en-US" sz="4400" dirty="0" err="1"/>
              <a:t>Bereputasi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41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65B5-8A81-2345-A2AC-93BE33B383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CARA MENGECEK JURNAL </a:t>
            </a:r>
            <a:r>
              <a:rPr lang="en-US" dirty="0" err="1">
                <a:solidFill>
                  <a:schemeClr val="bg1"/>
                </a:solidFill>
              </a:rPr>
              <a:t>bereputasi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index SCOPUS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A165A-8E22-2F4B-BE0D-C03962AE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ADA LOGO SCOPUS DI LAMAN JURNAL YANG TERKONEKSI DENGAN SCOPUS</a:t>
            </a:r>
          </a:p>
          <a:p>
            <a:r>
              <a:rPr lang="en-US" sz="4400" dirty="0"/>
              <a:t>SCIMAGO RANKING JOURNAL </a:t>
            </a:r>
            <a:r>
              <a:rPr lang="en-US" sz="4400" dirty="0">
                <a:hlinkClick r:id="rId2"/>
              </a:rPr>
              <a:t>https://www.scimagojr.com/journalrank.php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D094-C373-2948-B102-809CA79D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Cara </a:t>
            </a:r>
            <a:r>
              <a:rPr lang="en-US" dirty="0" err="1"/>
              <a:t>mengecek</a:t>
            </a:r>
            <a:r>
              <a:rPr lang="en-US" dirty="0"/>
              <a:t> </a:t>
            </a:r>
            <a:r>
              <a:rPr lang="en-US" dirty="0" err="1"/>
              <a:t>sinta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https://sinta.kemdikbud.go.id/journals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C9BB46-C713-5F45-B94C-C13FA6428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6576" y="1844824"/>
            <a:ext cx="7272808" cy="4545505"/>
          </a:xfrm>
        </p:spPr>
      </p:pic>
    </p:spTree>
    <p:extLst>
      <p:ext uri="{BB962C8B-B14F-4D97-AF65-F5344CB8AC3E}">
        <p14:creationId xmlns:p14="http://schemas.microsoft.com/office/powerpoint/2010/main" val="5060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4029</TotalTime>
  <Words>1608</Words>
  <Application>Microsoft Office PowerPoint</Application>
  <PresentationFormat>A4 Paper (210x297 mm)</PresentationFormat>
  <Paragraphs>185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Aharoni</vt:lpstr>
      <vt:lpstr>Arial</vt:lpstr>
      <vt:lpstr>Bahnschrift</vt:lpstr>
      <vt:lpstr>Berlin Sans FB Demi</vt:lpstr>
      <vt:lpstr>Britannic Bold</vt:lpstr>
      <vt:lpstr>Brush Script MT</vt:lpstr>
      <vt:lpstr>Calibri</vt:lpstr>
      <vt:lpstr>Estrangelo Edessa</vt:lpstr>
      <vt:lpstr>Magneto</vt:lpstr>
      <vt:lpstr>Mistral</vt:lpstr>
      <vt:lpstr>Papyrus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PERMENDIKBUD NO. 3/2020</vt:lpstr>
      <vt:lpstr>SURAT DIRJEN DIKTI NO. 152/E/T/2012 :  WAJIB PUBLIKASI ILMIAH BAGI S1/S2/S3 </vt:lpstr>
      <vt:lpstr>CARA MENGECEK JURNAL bereputasi  index SCOPUS dan sinta</vt:lpstr>
      <vt:lpstr>Cara mengecek sinta https://sinta.kemdikbud.go.id/journals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Substansi dan struktur Makalah</vt:lpstr>
      <vt:lpstr>PowerPoint Presentation</vt:lpstr>
      <vt:lpstr>Contoh makalah KURIKULUM PESANTREN MODERN DI INDONESIA</vt:lpstr>
      <vt:lpstr>Artikel jurnal ilmiah</vt:lpstr>
      <vt:lpstr>STRUKTUR artikel jurnal</vt:lpstr>
      <vt:lpstr>Contoh artikel (imrad) KURIKULUM PEsantren MODERN DI INDONESIA:  studi kasus pesantren ma’had ali jakarta</vt:lpstr>
      <vt:lpstr>Contoh artikel (NON-imrad) KURIKULUM PEsantren MODERN DI INDONESIA:  studi kasus pesantren ma’had ali jakarta</vt:lpstr>
      <vt:lpstr>Yang harus dihindari?</vt:lpstr>
      <vt:lpstr>PowerPoint Presentation</vt:lpstr>
      <vt:lpstr>TESIS/DISERTASI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rifan</dc:creator>
  <cp:lastModifiedBy>Pioneer Computer</cp:lastModifiedBy>
  <cp:revision>541</cp:revision>
  <dcterms:created xsi:type="dcterms:W3CDTF">2013-02-13T03:52:14Z</dcterms:created>
  <dcterms:modified xsi:type="dcterms:W3CDTF">2022-12-03T05:52:04Z</dcterms:modified>
</cp:coreProperties>
</file>