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89" r:id="rId2"/>
    <p:sldId id="290" r:id="rId3"/>
    <p:sldId id="256" r:id="rId4"/>
    <p:sldId id="259" r:id="rId5"/>
    <p:sldId id="262" r:id="rId6"/>
    <p:sldId id="291" r:id="rId7"/>
    <p:sldId id="273" r:id="rId8"/>
    <p:sldId id="283" r:id="rId9"/>
    <p:sldId id="285" r:id="rId10"/>
    <p:sldId id="286" r:id="rId11"/>
    <p:sldId id="284" r:id="rId12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k man" initials="jm" lastIdx="1" clrIdx="0">
    <p:extLst>
      <p:ext uri="{19B8F6BF-5375-455C-9EA6-DF929625EA0E}">
        <p15:presenceInfo xmlns:p15="http://schemas.microsoft.com/office/powerpoint/2012/main" userId="6c805779a0171e4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C8CCBC"/>
    <a:srgbClr val="B0A999"/>
    <a:srgbClr val="747E6C"/>
    <a:srgbClr val="848586"/>
    <a:srgbClr val="E9ECE4"/>
    <a:srgbClr val="7E8975"/>
    <a:srgbClr val="275165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8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536EE5-8D2D-4BCB-BBBD-ABA976A6D92C}" type="doc">
      <dgm:prSet loTypeId="urn:diagrams.loki3.com/VaryingWidth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4879BBE-63F0-460E-8659-94D710E6F647}">
      <dgm:prSet phldrT="[Text]"/>
      <dgm:spPr/>
      <dgm:t>
        <a:bodyPr/>
        <a:lstStyle/>
        <a:p>
          <a:r>
            <a:rPr lang="en-US" dirty="0" smtClean="0">
              <a:latin typeface="Arial Black" panose="020B0A04020102020204" pitchFamily="34" charset="0"/>
              <a:cs typeface="Arial" panose="020B0604020202020204" pitchFamily="34" charset="0"/>
            </a:rPr>
            <a:t>Data </a:t>
          </a:r>
          <a:r>
            <a:rPr lang="en-US" dirty="0" err="1" smtClean="0">
              <a:latin typeface="Arial Black" panose="020B0A04020102020204" pitchFamily="34" charset="0"/>
              <a:cs typeface="Arial" panose="020B0604020202020204" pitchFamily="34" charset="0"/>
            </a:rPr>
            <a:t>Nikah</a:t>
          </a:r>
          <a:r>
            <a:rPr lang="en-US" dirty="0" smtClean="0">
              <a:latin typeface="Arial Black" panose="020B0A040201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 Black" panose="020B0A04020102020204" pitchFamily="34" charset="0"/>
              <a:cs typeface="Arial" panose="020B0604020202020204" pitchFamily="34" charset="0"/>
            </a:rPr>
            <a:t>Tahlil</a:t>
          </a:r>
          <a:r>
            <a:rPr lang="en-US" dirty="0" smtClean="0">
              <a:latin typeface="Arial Black" panose="020B0A04020102020204" pitchFamily="34" charset="0"/>
              <a:cs typeface="Arial" panose="020B0604020202020204" pitchFamily="34" charset="0"/>
            </a:rPr>
            <a:t> di Lombok </a:t>
          </a:r>
          <a:r>
            <a:rPr lang="en-US" dirty="0" err="1" smtClean="0">
              <a:latin typeface="Arial Black" panose="020B0A04020102020204" pitchFamily="34" charset="0"/>
              <a:cs typeface="Arial" panose="020B0604020202020204" pitchFamily="34" charset="0"/>
            </a:rPr>
            <a:t>Timur</a:t>
          </a:r>
          <a:r>
            <a:rPr lang="en-US" dirty="0" smtClean="0">
              <a:latin typeface="Arial Black" panose="020B0A04020102020204" pitchFamily="34" charset="0"/>
              <a:cs typeface="Arial" panose="020B0604020202020204" pitchFamily="34" charset="0"/>
            </a:rPr>
            <a:t>  </a:t>
          </a:r>
          <a:endParaRPr lang="en-US" dirty="0">
            <a:latin typeface="Arial Black" panose="020B0A04020102020204" pitchFamily="34" charset="0"/>
            <a:cs typeface="Arial" panose="020B0604020202020204" pitchFamily="34" charset="0"/>
          </a:endParaRPr>
        </a:p>
      </dgm:t>
    </dgm:pt>
    <dgm:pt modelId="{87D9BF94-3EB5-4B5B-9F17-F1CAFA47BE15}" type="parTrans" cxnId="{03445CEE-E647-4202-A29C-D2CCE313E953}">
      <dgm:prSet/>
      <dgm:spPr/>
      <dgm:t>
        <a:bodyPr/>
        <a:lstStyle/>
        <a:p>
          <a:endParaRPr lang="en-US"/>
        </a:p>
      </dgm:t>
    </dgm:pt>
    <dgm:pt modelId="{F271AA20-5D51-49B6-8F55-78D7C986897F}" type="sibTrans" cxnId="{03445CEE-E647-4202-A29C-D2CCE313E953}">
      <dgm:prSet/>
      <dgm:spPr/>
      <dgm:t>
        <a:bodyPr/>
        <a:lstStyle/>
        <a:p>
          <a:endParaRPr lang="en-US"/>
        </a:p>
      </dgm:t>
    </dgm:pt>
    <dgm:pt modelId="{EF594E40-72D0-4EF3-AFE3-655E97579B83}">
      <dgm:prSet phldrT="[Text]"/>
      <dgm:spPr/>
      <dgm:t>
        <a:bodyPr/>
        <a:lstStyle/>
        <a:p>
          <a:r>
            <a:rPr lang="en-US" b="1" dirty="0" err="1" smtClean="0">
              <a:latin typeface="Bookman Old Style" panose="02050604050505020204" pitchFamily="18" charset="0"/>
            </a:rPr>
            <a:t>Pengadilan</a:t>
          </a:r>
          <a:r>
            <a:rPr lang="en-US" b="1" dirty="0" smtClean="0">
              <a:latin typeface="Bookman Old Style" panose="02050604050505020204" pitchFamily="18" charset="0"/>
            </a:rPr>
            <a:t> Agama </a:t>
          </a:r>
          <a:r>
            <a:rPr lang="en-US" dirty="0" smtClean="0">
              <a:latin typeface="Bookman Old Style" panose="02050604050505020204" pitchFamily="18" charset="0"/>
            </a:rPr>
            <a:t>: </a:t>
          </a:r>
          <a:r>
            <a:rPr lang="en-US" dirty="0" err="1" smtClean="0">
              <a:latin typeface="Bookman Old Style" panose="02050604050505020204" pitchFamily="18" charset="0"/>
            </a:rPr>
            <a:t>Perkara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keluarga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meningkat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tiap</a:t>
          </a:r>
          <a:r>
            <a:rPr lang="en-US" dirty="0" smtClean="0">
              <a:latin typeface="Bookman Old Style" panose="02050604050505020204" pitchFamily="18" charset="0"/>
            </a:rPr>
            <a:t>  </a:t>
          </a:r>
          <a:r>
            <a:rPr lang="en-US" dirty="0" err="1" smtClean="0">
              <a:latin typeface="Bookman Old Style" panose="02050604050505020204" pitchFamily="18" charset="0"/>
            </a:rPr>
            <a:t>tahun</a:t>
          </a:r>
          <a:r>
            <a:rPr lang="en-US" dirty="0" smtClean="0">
              <a:latin typeface="Bookman Old Style" panose="02050604050505020204" pitchFamily="18" charset="0"/>
            </a:rPr>
            <a:t> 2019:328, 2020:354 </a:t>
          </a:r>
          <a:r>
            <a:rPr lang="en-US" dirty="0" err="1" smtClean="0">
              <a:latin typeface="Bookman Old Style" panose="02050604050505020204" pitchFamily="18" charset="0"/>
            </a:rPr>
            <a:t>dan</a:t>
          </a:r>
          <a:r>
            <a:rPr lang="en-US" dirty="0" smtClean="0">
              <a:latin typeface="Bookman Old Style" panose="02050604050505020204" pitchFamily="18" charset="0"/>
            </a:rPr>
            <a:t> 2021:356 </a:t>
          </a:r>
          <a:r>
            <a:rPr lang="en-US" dirty="0" err="1" smtClean="0">
              <a:latin typeface="Bookman Old Style" panose="02050604050505020204" pitchFamily="18" charset="0"/>
            </a:rPr>
            <a:t>kasus</a:t>
          </a:r>
          <a:r>
            <a:rPr lang="en-US" dirty="0" smtClean="0">
              <a:latin typeface="Bookman Old Style" panose="02050604050505020204" pitchFamily="18" charset="0"/>
            </a:rPr>
            <a:t>.</a:t>
          </a:r>
          <a:endParaRPr lang="en-US" dirty="0">
            <a:latin typeface="Bookman Old Style" panose="02050604050505020204" pitchFamily="18" charset="0"/>
          </a:endParaRPr>
        </a:p>
      </dgm:t>
    </dgm:pt>
    <dgm:pt modelId="{6BA27CF8-49B0-4496-A873-07983FD67627}" type="parTrans" cxnId="{2E538A10-5B15-4F73-8677-B11463D8BDB7}">
      <dgm:prSet/>
      <dgm:spPr/>
      <dgm:t>
        <a:bodyPr/>
        <a:lstStyle/>
        <a:p>
          <a:endParaRPr lang="en-US"/>
        </a:p>
      </dgm:t>
    </dgm:pt>
    <dgm:pt modelId="{8F7918E1-D2C6-4F8E-A96C-5E3E970B13AB}" type="sibTrans" cxnId="{2E538A10-5B15-4F73-8677-B11463D8BDB7}">
      <dgm:prSet/>
      <dgm:spPr/>
      <dgm:t>
        <a:bodyPr/>
        <a:lstStyle/>
        <a:p>
          <a:endParaRPr lang="en-US"/>
        </a:p>
      </dgm:t>
    </dgm:pt>
    <dgm:pt modelId="{3C56F8BC-3C7B-47B9-B24B-5736DF1EDB48}">
      <dgm:prSet phldrT="[Text]"/>
      <dgm:spPr/>
      <dgm:t>
        <a:bodyPr/>
        <a:lstStyle/>
        <a:p>
          <a:r>
            <a:rPr lang="en-US" dirty="0" smtClean="0">
              <a:latin typeface="Arial Black" panose="020B0A04020102020204" pitchFamily="34" charset="0"/>
            </a:rPr>
            <a:t>Model </a:t>
          </a:r>
          <a:r>
            <a:rPr lang="en-US" dirty="0" err="1" smtClean="0">
              <a:latin typeface="Arial Black" panose="020B0A04020102020204" pitchFamily="34" charset="0"/>
            </a:rPr>
            <a:t>Nikah</a:t>
          </a:r>
          <a:r>
            <a:rPr lang="en-US" dirty="0" smtClean="0">
              <a:latin typeface="Arial Black" panose="020B0A04020102020204" pitchFamily="34" charset="0"/>
            </a:rPr>
            <a:t> </a:t>
          </a:r>
          <a:r>
            <a:rPr lang="en-US" dirty="0" err="1" smtClean="0">
              <a:latin typeface="Arial Black" panose="020B0A04020102020204" pitchFamily="34" charset="0"/>
            </a:rPr>
            <a:t>Tahli</a:t>
          </a:r>
          <a:r>
            <a:rPr lang="en-US" dirty="0" smtClean="0">
              <a:latin typeface="Arial Black" panose="020B0A04020102020204" pitchFamily="34" charset="0"/>
            </a:rPr>
            <a:t> </a:t>
          </a:r>
          <a:r>
            <a:rPr lang="en-US" dirty="0" smtClean="0">
              <a:latin typeface="Arial Black" panose="020B0A04020102020204" pitchFamily="34" charset="0"/>
              <a:cs typeface="Arial" panose="020B0604020202020204" pitchFamily="34" charset="0"/>
            </a:rPr>
            <a:t>di Lombok </a:t>
          </a:r>
          <a:r>
            <a:rPr lang="en-US" dirty="0" err="1" smtClean="0">
              <a:latin typeface="Arial Black" panose="020B0A04020102020204" pitchFamily="34" charset="0"/>
              <a:cs typeface="Arial" panose="020B0604020202020204" pitchFamily="34" charset="0"/>
            </a:rPr>
            <a:t>Timur</a:t>
          </a:r>
          <a:r>
            <a:rPr lang="en-US" dirty="0" smtClean="0">
              <a:latin typeface="Arial Black" panose="020B0A04020102020204" pitchFamily="34" charset="0"/>
              <a:cs typeface="Arial" panose="020B0604020202020204" pitchFamily="34" charset="0"/>
            </a:rPr>
            <a:t> </a:t>
          </a:r>
          <a:endParaRPr lang="en-US" dirty="0">
            <a:latin typeface="Arial Black" panose="020B0A04020102020204" pitchFamily="34" charset="0"/>
          </a:endParaRPr>
        </a:p>
      </dgm:t>
    </dgm:pt>
    <dgm:pt modelId="{F31292F0-5083-440E-B1BA-BA14395136E1}" type="parTrans" cxnId="{78610FB2-4B53-4863-B420-5998AAB201A7}">
      <dgm:prSet/>
      <dgm:spPr/>
      <dgm:t>
        <a:bodyPr/>
        <a:lstStyle/>
        <a:p>
          <a:endParaRPr lang="en-US"/>
        </a:p>
      </dgm:t>
    </dgm:pt>
    <dgm:pt modelId="{25AC55E0-87CD-4D4D-A12B-4A363D92F476}" type="sibTrans" cxnId="{78610FB2-4B53-4863-B420-5998AAB201A7}">
      <dgm:prSet/>
      <dgm:spPr/>
      <dgm:t>
        <a:bodyPr/>
        <a:lstStyle/>
        <a:p>
          <a:endParaRPr lang="en-US"/>
        </a:p>
      </dgm:t>
    </dgm:pt>
    <dgm:pt modelId="{74D7192F-434E-4851-AE60-52D8C97433DF}">
      <dgm:prSet phldrT="[Text]"/>
      <dgm:spPr/>
      <dgm:t>
        <a:bodyPr/>
        <a:lstStyle/>
        <a:p>
          <a:r>
            <a:rPr lang="en-US" b="1" dirty="0" err="1" smtClean="0">
              <a:latin typeface="Bookman Old Style" panose="02050604050505020204" pitchFamily="18" charset="0"/>
            </a:rPr>
            <a:t>Nikah</a:t>
          </a:r>
          <a:r>
            <a:rPr lang="en-US" b="1" dirty="0" smtClean="0">
              <a:latin typeface="Bookman Old Style" panose="02050604050505020204" pitchFamily="18" charset="0"/>
            </a:rPr>
            <a:t> </a:t>
          </a:r>
          <a:r>
            <a:rPr lang="en-US" b="1" dirty="0" err="1" smtClean="0">
              <a:latin typeface="Bookman Old Style" panose="02050604050505020204" pitchFamily="18" charset="0"/>
            </a:rPr>
            <a:t>Tahlil</a:t>
          </a:r>
          <a:r>
            <a:rPr lang="en-US" b="1" dirty="0" smtClean="0">
              <a:latin typeface="Bookman Old Style" panose="02050604050505020204" pitchFamily="18" charset="0"/>
            </a:rPr>
            <a:t> </a:t>
          </a:r>
          <a:r>
            <a:rPr lang="en-US" b="1" dirty="0" err="1" smtClean="0">
              <a:latin typeface="Bookman Old Style" panose="02050604050505020204" pitchFamily="18" charset="0"/>
            </a:rPr>
            <a:t>Kontrak</a:t>
          </a:r>
          <a:r>
            <a:rPr lang="en-US" b="1" dirty="0" smtClean="0">
              <a:latin typeface="Bookman Old Style" panose="02050604050505020204" pitchFamily="18" charset="0"/>
            </a:rPr>
            <a:t> </a:t>
          </a:r>
          <a:r>
            <a:rPr lang="en-US" b="0" dirty="0" err="1" smtClean="0">
              <a:latin typeface="Bookman Old Style" panose="02050604050505020204" pitchFamily="18" charset="0"/>
            </a:rPr>
            <a:t>yaitu</a:t>
          </a:r>
          <a:r>
            <a:rPr lang="en-US" b="1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direncanakan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dengan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membayar</a:t>
          </a:r>
          <a:r>
            <a:rPr lang="en-US" dirty="0" smtClean="0">
              <a:latin typeface="Bookman Old Style" panose="02050604050505020204" pitchFamily="18" charset="0"/>
            </a:rPr>
            <a:t>, </a:t>
          </a:r>
          <a:r>
            <a:rPr lang="en-US" dirty="0" err="1" smtClean="0">
              <a:latin typeface="Bookman Old Style" panose="02050604050505020204" pitchFamily="18" charset="0"/>
            </a:rPr>
            <a:t>tidak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senggama</a:t>
          </a:r>
          <a:r>
            <a:rPr lang="en-US" dirty="0" smtClean="0">
              <a:latin typeface="Bookman Old Style" panose="02050604050505020204" pitchFamily="18" charset="0"/>
            </a:rPr>
            <a:t>, </a:t>
          </a:r>
          <a:r>
            <a:rPr lang="en-US" dirty="0" err="1" smtClean="0">
              <a:latin typeface="Bookman Old Style" panose="02050604050505020204" pitchFamily="18" charset="0"/>
            </a:rPr>
            <a:t>umur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nikah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sehari</a:t>
          </a:r>
          <a:r>
            <a:rPr lang="en-US" dirty="0" smtClean="0">
              <a:latin typeface="Bookman Old Style" panose="02050604050505020204" pitchFamily="18" charset="0"/>
            </a:rPr>
            <a:t> (</a:t>
          </a:r>
          <a:r>
            <a:rPr lang="en-US" i="1" dirty="0" err="1" smtClean="0">
              <a:latin typeface="Bookman Old Style" panose="02050604050505020204" pitchFamily="18" charset="0"/>
            </a:rPr>
            <a:t>muhallil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dijadikan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profesi</a:t>
          </a:r>
          <a:r>
            <a:rPr lang="en-US" dirty="0" smtClean="0">
              <a:latin typeface="Bookman Old Style" panose="02050604050505020204" pitchFamily="18" charset="0"/>
            </a:rPr>
            <a:t>).</a:t>
          </a:r>
          <a:endParaRPr lang="en-US" dirty="0">
            <a:latin typeface="Bookman Old Style" panose="02050604050505020204" pitchFamily="18" charset="0"/>
          </a:endParaRPr>
        </a:p>
      </dgm:t>
    </dgm:pt>
    <dgm:pt modelId="{03236926-C441-49F6-9B7D-CE74111D1F28}" type="parTrans" cxnId="{2DDA4E7B-22B4-4896-9C2D-76A066CCD024}">
      <dgm:prSet/>
      <dgm:spPr/>
      <dgm:t>
        <a:bodyPr/>
        <a:lstStyle/>
        <a:p>
          <a:endParaRPr lang="en-US"/>
        </a:p>
      </dgm:t>
    </dgm:pt>
    <dgm:pt modelId="{768CB1BF-352B-4227-9149-BF7296EFE7A8}" type="sibTrans" cxnId="{2DDA4E7B-22B4-4896-9C2D-76A066CCD024}">
      <dgm:prSet/>
      <dgm:spPr/>
      <dgm:t>
        <a:bodyPr/>
        <a:lstStyle/>
        <a:p>
          <a:endParaRPr lang="en-US"/>
        </a:p>
      </dgm:t>
    </dgm:pt>
    <dgm:pt modelId="{F97C38FB-4A2C-4992-87FC-1BF922A6DD0A}">
      <dgm:prSet/>
      <dgm:spPr/>
      <dgm:t>
        <a:bodyPr/>
        <a:lstStyle/>
        <a:p>
          <a:r>
            <a:rPr lang="en-US" b="1" dirty="0" err="1" smtClean="0">
              <a:latin typeface="Bookman Old Style" panose="02050604050505020204" pitchFamily="18" charset="0"/>
            </a:rPr>
            <a:t>Observasi</a:t>
          </a:r>
          <a:r>
            <a:rPr lang="en-US" b="1" dirty="0" smtClean="0">
              <a:latin typeface="Bookman Old Style" panose="02050604050505020204" pitchFamily="18" charset="0"/>
            </a:rPr>
            <a:t> </a:t>
          </a:r>
          <a:r>
            <a:rPr lang="en-US" dirty="0" smtClean="0">
              <a:latin typeface="Bookman Old Style" panose="02050604050505020204" pitchFamily="18" charset="0"/>
            </a:rPr>
            <a:t>: </a:t>
          </a:r>
          <a:r>
            <a:rPr lang="en-US" dirty="0" err="1" smtClean="0">
              <a:latin typeface="Bookman Old Style" panose="02050604050505020204" pitchFamily="18" charset="0"/>
            </a:rPr>
            <a:t>Jumlah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Kasus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nikah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tahlil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tiga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tahun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terakhir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pada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Lokus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Penelitian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terus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meningkat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dari</a:t>
          </a:r>
          <a:r>
            <a:rPr lang="en-US" dirty="0" smtClean="0">
              <a:latin typeface="Bookman Old Style" panose="02050604050505020204" pitchFamily="18" charset="0"/>
            </a:rPr>
            <a:t> 23:2020, 25:2021 </a:t>
          </a:r>
          <a:r>
            <a:rPr lang="en-US" dirty="0" err="1" smtClean="0">
              <a:latin typeface="Bookman Old Style" panose="02050604050505020204" pitchFamily="18" charset="0"/>
            </a:rPr>
            <a:t>dan</a:t>
          </a:r>
          <a:r>
            <a:rPr lang="en-US" dirty="0" smtClean="0">
              <a:latin typeface="Bookman Old Style" panose="02050604050505020204" pitchFamily="18" charset="0"/>
            </a:rPr>
            <a:t> 29:2022 </a:t>
          </a:r>
          <a:r>
            <a:rPr lang="en-US" dirty="0" err="1" smtClean="0">
              <a:latin typeface="Bookman Old Style" panose="02050604050505020204" pitchFamily="18" charset="0"/>
            </a:rPr>
            <a:t>kasus</a:t>
          </a:r>
          <a:r>
            <a:rPr lang="en-US" dirty="0" smtClean="0">
              <a:latin typeface="Bookman Old Style" panose="02050604050505020204" pitchFamily="18" charset="0"/>
            </a:rPr>
            <a:t> (</a:t>
          </a:r>
          <a:r>
            <a:rPr lang="en-US" dirty="0" err="1" smtClean="0">
              <a:latin typeface="Bookman Old Style" panose="02050604050505020204" pitchFamily="18" charset="0"/>
            </a:rPr>
            <a:t>Jumlah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sebenarnya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tidak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diketahui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karena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tidak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tercatat</a:t>
          </a:r>
          <a:r>
            <a:rPr lang="en-US" dirty="0" smtClean="0">
              <a:latin typeface="Bookman Old Style" panose="02050604050505020204" pitchFamily="18" charset="0"/>
            </a:rPr>
            <a:t>, </a:t>
          </a:r>
          <a:r>
            <a:rPr lang="en-US" i="1" dirty="0" err="1" smtClean="0">
              <a:latin typeface="Bookman Old Style" panose="02050604050505020204" pitchFamily="18" charset="0"/>
            </a:rPr>
            <a:t>sirr</a:t>
          </a:r>
          <a:r>
            <a:rPr lang="en-US" dirty="0" smtClean="0">
              <a:latin typeface="Bookman Old Style" panose="02050604050505020204" pitchFamily="18" charset="0"/>
            </a:rPr>
            <a:t>). </a:t>
          </a:r>
          <a:endParaRPr lang="en-US" dirty="0">
            <a:latin typeface="Bookman Old Style" panose="02050604050505020204" pitchFamily="18" charset="0"/>
          </a:endParaRPr>
        </a:p>
      </dgm:t>
    </dgm:pt>
    <dgm:pt modelId="{AB76CA78-C193-472A-BC8F-336B209421AB}" type="parTrans" cxnId="{6390D402-A1BE-474C-9F1A-E26EE183B972}">
      <dgm:prSet/>
      <dgm:spPr/>
      <dgm:t>
        <a:bodyPr/>
        <a:lstStyle/>
        <a:p>
          <a:endParaRPr lang="en-US"/>
        </a:p>
      </dgm:t>
    </dgm:pt>
    <dgm:pt modelId="{435D8D9D-716A-4FEA-AA36-EF0E427F9692}" type="sibTrans" cxnId="{6390D402-A1BE-474C-9F1A-E26EE183B972}">
      <dgm:prSet/>
      <dgm:spPr/>
      <dgm:t>
        <a:bodyPr/>
        <a:lstStyle/>
        <a:p>
          <a:endParaRPr lang="en-US"/>
        </a:p>
      </dgm:t>
    </dgm:pt>
    <dgm:pt modelId="{59337736-A5B4-4AC7-8B9B-DCD609F7106A}">
      <dgm:prSet phldrT="[Text]"/>
      <dgm:spPr/>
      <dgm:t>
        <a:bodyPr/>
        <a:lstStyle/>
        <a:p>
          <a:r>
            <a:rPr lang="en-US" b="1" dirty="0" err="1" smtClean="0">
              <a:latin typeface="Bookman Old Style" panose="02050604050505020204" pitchFamily="18" charset="0"/>
            </a:rPr>
            <a:t>Nikah</a:t>
          </a:r>
          <a:r>
            <a:rPr lang="en-US" b="1" dirty="0" smtClean="0">
              <a:latin typeface="Bookman Old Style" panose="02050604050505020204" pitchFamily="18" charset="0"/>
            </a:rPr>
            <a:t> </a:t>
          </a:r>
          <a:r>
            <a:rPr lang="en-US" b="1" dirty="0" err="1" smtClean="0">
              <a:latin typeface="Bookman Old Style" panose="02050604050505020204" pitchFamily="18" charset="0"/>
            </a:rPr>
            <a:t>Tahlil</a:t>
          </a:r>
          <a:r>
            <a:rPr lang="en-US" b="1" dirty="0" smtClean="0">
              <a:latin typeface="Bookman Old Style" panose="02050604050505020204" pitchFamily="18" charset="0"/>
            </a:rPr>
            <a:t> </a:t>
          </a:r>
          <a:r>
            <a:rPr lang="en-US" b="1" dirty="0" err="1" smtClean="0">
              <a:latin typeface="Bookman Old Style" panose="02050604050505020204" pitchFamily="18" charset="0"/>
            </a:rPr>
            <a:t>Alami</a:t>
          </a:r>
          <a:r>
            <a:rPr lang="en-US" b="1" dirty="0" smtClean="0">
              <a:latin typeface="Bookman Old Style" panose="02050604050505020204" pitchFamily="18" charset="0"/>
            </a:rPr>
            <a:t> </a:t>
          </a:r>
          <a:r>
            <a:rPr lang="en-US" b="0" dirty="0" err="1" smtClean="0">
              <a:latin typeface="Bookman Old Style" panose="02050604050505020204" pitchFamily="18" charset="0"/>
            </a:rPr>
            <a:t>yaitu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tidak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direncanakan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dan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tidak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dibarengi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dengan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kesepakatan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kesepakatan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tertentu</a:t>
          </a:r>
          <a:r>
            <a:rPr lang="en-US" dirty="0" smtClean="0">
              <a:latin typeface="Bookman Old Style" panose="02050604050505020204" pitchFamily="18" charset="0"/>
            </a:rPr>
            <a:t> (</a:t>
          </a:r>
          <a:r>
            <a:rPr lang="en-US" dirty="0" err="1" smtClean="0">
              <a:latin typeface="Bookman Old Style" panose="02050604050505020204" pitchFamily="18" charset="0"/>
            </a:rPr>
            <a:t>frekuensinya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kecil</a:t>
          </a:r>
          <a:r>
            <a:rPr lang="en-US" dirty="0" smtClean="0">
              <a:latin typeface="Bookman Old Style" panose="02050604050505020204" pitchFamily="18" charset="0"/>
            </a:rPr>
            <a:t>)</a:t>
          </a:r>
          <a:endParaRPr lang="en-US" dirty="0">
            <a:latin typeface="Bookman Old Style" panose="02050604050505020204" pitchFamily="18" charset="0"/>
          </a:endParaRPr>
        </a:p>
      </dgm:t>
    </dgm:pt>
    <dgm:pt modelId="{E139B366-B55D-45C0-8411-E4B16F6DE56C}" type="parTrans" cxnId="{C10E8D86-63D4-46AA-8D46-9AF711B3B06E}">
      <dgm:prSet/>
      <dgm:spPr/>
      <dgm:t>
        <a:bodyPr/>
        <a:lstStyle/>
        <a:p>
          <a:endParaRPr lang="en-US"/>
        </a:p>
      </dgm:t>
    </dgm:pt>
    <dgm:pt modelId="{9A7B2F36-5916-419E-893D-53BC336970F2}" type="sibTrans" cxnId="{C10E8D86-63D4-46AA-8D46-9AF711B3B06E}">
      <dgm:prSet/>
      <dgm:spPr/>
      <dgm:t>
        <a:bodyPr/>
        <a:lstStyle/>
        <a:p>
          <a:endParaRPr lang="en-US"/>
        </a:p>
      </dgm:t>
    </dgm:pt>
    <dgm:pt modelId="{4DF593C0-BED4-4067-9C25-03CCE7399F36}">
      <dgm:prSet phldrT="[Text]"/>
      <dgm:spPr/>
      <dgm:t>
        <a:bodyPr/>
        <a:lstStyle/>
        <a:p>
          <a:r>
            <a:rPr lang="en-US" b="1" dirty="0" err="1" smtClean="0">
              <a:latin typeface="Bookman Old Style" panose="02050604050505020204" pitchFamily="18" charset="0"/>
            </a:rPr>
            <a:t>Nikah</a:t>
          </a:r>
          <a:r>
            <a:rPr lang="en-US" b="1" dirty="0" smtClean="0">
              <a:latin typeface="Bookman Old Style" panose="02050604050505020204" pitchFamily="18" charset="0"/>
            </a:rPr>
            <a:t> </a:t>
          </a:r>
          <a:r>
            <a:rPr lang="en-US" b="1" dirty="0" err="1" smtClean="0">
              <a:latin typeface="Bookman Old Style" panose="02050604050505020204" pitchFamily="18" charset="0"/>
            </a:rPr>
            <a:t>tahlil</a:t>
          </a:r>
          <a:r>
            <a:rPr lang="en-US" b="1" dirty="0" smtClean="0">
              <a:latin typeface="Bookman Old Style" panose="02050604050505020204" pitchFamily="18" charset="0"/>
            </a:rPr>
            <a:t> </a:t>
          </a:r>
          <a:r>
            <a:rPr lang="en-US" b="1" dirty="0" err="1" smtClean="0">
              <a:latin typeface="Bookman Old Style" panose="02050604050505020204" pitchFamily="18" charset="0"/>
            </a:rPr>
            <a:t>perjanjian</a:t>
          </a:r>
          <a:r>
            <a:rPr lang="en-US" b="1" dirty="0" smtClean="0">
              <a:latin typeface="Bookman Old Style" panose="02050604050505020204" pitchFamily="18" charset="0"/>
            </a:rPr>
            <a:t> </a:t>
          </a:r>
          <a:r>
            <a:rPr lang="en-US" b="1" dirty="0" err="1" smtClean="0">
              <a:latin typeface="Bookman Old Style" panose="02050604050505020204" pitchFamily="18" charset="0"/>
            </a:rPr>
            <a:t>alami</a:t>
          </a:r>
          <a:r>
            <a:rPr lang="en-US" b="1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yaitu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nikah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tahlil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berdasarkan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kontrak</a:t>
          </a:r>
          <a:r>
            <a:rPr lang="en-US" dirty="0" smtClean="0">
              <a:latin typeface="Bookman Old Style" panose="02050604050505020204" pitchFamily="18" charset="0"/>
            </a:rPr>
            <a:t>, </a:t>
          </a:r>
          <a:r>
            <a:rPr lang="en-US" dirty="0" err="1" smtClean="0">
              <a:latin typeface="Bookman Old Style" panose="02050604050505020204" pitchFamily="18" charset="0"/>
            </a:rPr>
            <a:t>akan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tetapi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berubah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menjadi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pernikahan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alami</a:t>
          </a:r>
          <a:r>
            <a:rPr lang="en-US" dirty="0" smtClean="0">
              <a:latin typeface="Bookman Old Style" panose="02050604050505020204" pitchFamily="18" charset="0"/>
            </a:rPr>
            <a:t> (</a:t>
          </a:r>
          <a:r>
            <a:rPr lang="en-US" dirty="0" err="1" smtClean="0">
              <a:latin typeface="Bookman Old Style" panose="02050604050505020204" pitchFamily="18" charset="0"/>
            </a:rPr>
            <a:t>frekuensinya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kecil</a:t>
          </a:r>
          <a:r>
            <a:rPr lang="en-US" dirty="0" smtClean="0">
              <a:latin typeface="Bookman Old Style" panose="02050604050505020204" pitchFamily="18" charset="0"/>
            </a:rPr>
            <a:t>)</a:t>
          </a:r>
          <a:endParaRPr lang="en-US" dirty="0">
            <a:latin typeface="Bookman Old Style" panose="02050604050505020204" pitchFamily="18" charset="0"/>
          </a:endParaRPr>
        </a:p>
      </dgm:t>
    </dgm:pt>
    <dgm:pt modelId="{E7648F6A-8B5D-4366-B20E-0DC2E3B586A3}" type="parTrans" cxnId="{467BB99A-EF63-48E5-80B4-8E50AE29E349}">
      <dgm:prSet/>
      <dgm:spPr/>
      <dgm:t>
        <a:bodyPr/>
        <a:lstStyle/>
        <a:p>
          <a:endParaRPr lang="en-US"/>
        </a:p>
      </dgm:t>
    </dgm:pt>
    <dgm:pt modelId="{4E44CAD4-7843-41EC-B89B-EF88935DD50F}" type="sibTrans" cxnId="{467BB99A-EF63-48E5-80B4-8E50AE29E349}">
      <dgm:prSet/>
      <dgm:spPr/>
      <dgm:t>
        <a:bodyPr/>
        <a:lstStyle/>
        <a:p>
          <a:endParaRPr lang="en-US"/>
        </a:p>
      </dgm:t>
    </dgm:pt>
    <dgm:pt modelId="{23990D34-9FA5-4E9A-81AD-5C4F04EEFEA3}" type="pres">
      <dgm:prSet presAssocID="{79536EE5-8D2D-4BCB-BBBD-ABA976A6D92C}" presName="Name0" presStyleCnt="0">
        <dgm:presLayoutVars>
          <dgm:resizeHandles/>
        </dgm:presLayoutVars>
      </dgm:prSet>
      <dgm:spPr/>
      <dgm:t>
        <a:bodyPr/>
        <a:lstStyle/>
        <a:p>
          <a:endParaRPr lang="en-US"/>
        </a:p>
      </dgm:t>
    </dgm:pt>
    <dgm:pt modelId="{AE57AF97-9650-4133-87D0-F663F2C7CA18}" type="pres">
      <dgm:prSet presAssocID="{24879BBE-63F0-460E-8659-94D710E6F647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DA8CA-37F5-4D2B-B520-FCBC653FC8CA}" type="pres">
      <dgm:prSet presAssocID="{F271AA20-5D51-49B6-8F55-78D7C986897F}" presName="space" presStyleCnt="0"/>
      <dgm:spPr/>
    </dgm:pt>
    <dgm:pt modelId="{2C8FAFD5-91B7-45D9-BD71-43918B5DF212}" type="pres">
      <dgm:prSet presAssocID="{3C56F8BC-3C7B-47B9-B24B-5736DF1EDB48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445CEE-E647-4202-A29C-D2CCE313E953}" srcId="{79536EE5-8D2D-4BCB-BBBD-ABA976A6D92C}" destId="{24879BBE-63F0-460E-8659-94D710E6F647}" srcOrd="0" destOrd="0" parTransId="{87D9BF94-3EB5-4B5B-9F17-F1CAFA47BE15}" sibTransId="{F271AA20-5D51-49B6-8F55-78D7C986897F}"/>
    <dgm:cxn modelId="{2E538A10-5B15-4F73-8677-B11463D8BDB7}" srcId="{24879BBE-63F0-460E-8659-94D710E6F647}" destId="{EF594E40-72D0-4EF3-AFE3-655E97579B83}" srcOrd="0" destOrd="0" parTransId="{6BA27CF8-49B0-4496-A873-07983FD67627}" sibTransId="{8F7918E1-D2C6-4F8E-A96C-5E3E970B13AB}"/>
    <dgm:cxn modelId="{F1DADA50-50B0-484B-9491-ACE7076FEEC6}" type="presOf" srcId="{4DF593C0-BED4-4067-9C25-03CCE7399F36}" destId="{2C8FAFD5-91B7-45D9-BD71-43918B5DF212}" srcOrd="0" destOrd="3" presId="urn:diagrams.loki3.com/VaryingWidthList"/>
    <dgm:cxn modelId="{16914AE8-00F8-4EAC-8911-1798FC5CFFF2}" type="presOf" srcId="{74D7192F-434E-4851-AE60-52D8C97433DF}" destId="{2C8FAFD5-91B7-45D9-BD71-43918B5DF212}" srcOrd="0" destOrd="1" presId="urn:diagrams.loki3.com/VaryingWidthList"/>
    <dgm:cxn modelId="{D3FA4187-4EAC-4061-B792-C1AFC1C1D7B4}" type="presOf" srcId="{F97C38FB-4A2C-4992-87FC-1BF922A6DD0A}" destId="{AE57AF97-9650-4133-87D0-F663F2C7CA18}" srcOrd="0" destOrd="2" presId="urn:diagrams.loki3.com/VaryingWidthList"/>
    <dgm:cxn modelId="{C10E8D86-63D4-46AA-8D46-9AF711B3B06E}" srcId="{3C56F8BC-3C7B-47B9-B24B-5736DF1EDB48}" destId="{59337736-A5B4-4AC7-8B9B-DCD609F7106A}" srcOrd="1" destOrd="0" parTransId="{E139B366-B55D-45C0-8411-E4B16F6DE56C}" sibTransId="{9A7B2F36-5916-419E-893D-53BC336970F2}"/>
    <dgm:cxn modelId="{9CE0F53C-A838-46BC-B3A7-5D7E860CCAF5}" type="presOf" srcId="{59337736-A5B4-4AC7-8B9B-DCD609F7106A}" destId="{2C8FAFD5-91B7-45D9-BD71-43918B5DF212}" srcOrd="0" destOrd="2" presId="urn:diagrams.loki3.com/VaryingWidthList"/>
    <dgm:cxn modelId="{8E7895E5-ADE2-4602-AA31-9342F32448D9}" type="presOf" srcId="{EF594E40-72D0-4EF3-AFE3-655E97579B83}" destId="{AE57AF97-9650-4133-87D0-F663F2C7CA18}" srcOrd="0" destOrd="1" presId="urn:diagrams.loki3.com/VaryingWidthList"/>
    <dgm:cxn modelId="{85D7FF82-0503-4E0A-9ACA-16B8DBB6ACE8}" type="presOf" srcId="{79536EE5-8D2D-4BCB-BBBD-ABA976A6D92C}" destId="{23990D34-9FA5-4E9A-81AD-5C4F04EEFEA3}" srcOrd="0" destOrd="0" presId="urn:diagrams.loki3.com/VaryingWidthList"/>
    <dgm:cxn modelId="{467BB99A-EF63-48E5-80B4-8E50AE29E349}" srcId="{3C56F8BC-3C7B-47B9-B24B-5736DF1EDB48}" destId="{4DF593C0-BED4-4067-9C25-03CCE7399F36}" srcOrd="2" destOrd="0" parTransId="{E7648F6A-8B5D-4366-B20E-0DC2E3B586A3}" sibTransId="{4E44CAD4-7843-41EC-B89B-EF88935DD50F}"/>
    <dgm:cxn modelId="{2DDA4E7B-22B4-4896-9C2D-76A066CCD024}" srcId="{3C56F8BC-3C7B-47B9-B24B-5736DF1EDB48}" destId="{74D7192F-434E-4851-AE60-52D8C97433DF}" srcOrd="0" destOrd="0" parTransId="{03236926-C441-49F6-9B7D-CE74111D1F28}" sibTransId="{768CB1BF-352B-4227-9149-BF7296EFE7A8}"/>
    <dgm:cxn modelId="{EA2A50EC-9902-44EA-9EE3-AE2BDCE9B9EF}" type="presOf" srcId="{24879BBE-63F0-460E-8659-94D710E6F647}" destId="{AE57AF97-9650-4133-87D0-F663F2C7CA18}" srcOrd="0" destOrd="0" presId="urn:diagrams.loki3.com/VaryingWidthList"/>
    <dgm:cxn modelId="{78610FB2-4B53-4863-B420-5998AAB201A7}" srcId="{79536EE5-8D2D-4BCB-BBBD-ABA976A6D92C}" destId="{3C56F8BC-3C7B-47B9-B24B-5736DF1EDB48}" srcOrd="1" destOrd="0" parTransId="{F31292F0-5083-440E-B1BA-BA14395136E1}" sibTransId="{25AC55E0-87CD-4D4D-A12B-4A363D92F476}"/>
    <dgm:cxn modelId="{6390D402-A1BE-474C-9F1A-E26EE183B972}" srcId="{24879BBE-63F0-460E-8659-94D710E6F647}" destId="{F97C38FB-4A2C-4992-87FC-1BF922A6DD0A}" srcOrd="1" destOrd="0" parTransId="{AB76CA78-C193-472A-BC8F-336B209421AB}" sibTransId="{435D8D9D-716A-4FEA-AA36-EF0E427F9692}"/>
    <dgm:cxn modelId="{2A9C1B95-1172-470D-BADC-8F915FE99090}" type="presOf" srcId="{3C56F8BC-3C7B-47B9-B24B-5736DF1EDB48}" destId="{2C8FAFD5-91B7-45D9-BD71-43918B5DF212}" srcOrd="0" destOrd="0" presId="urn:diagrams.loki3.com/VaryingWidthList"/>
    <dgm:cxn modelId="{28398307-A4DF-4777-ADB9-19BAB87C7958}" type="presParOf" srcId="{23990D34-9FA5-4E9A-81AD-5C4F04EEFEA3}" destId="{AE57AF97-9650-4133-87D0-F663F2C7CA18}" srcOrd="0" destOrd="0" presId="urn:diagrams.loki3.com/VaryingWidthList"/>
    <dgm:cxn modelId="{B9D7C815-1BF6-453A-B6C8-7AE48F37FBD6}" type="presParOf" srcId="{23990D34-9FA5-4E9A-81AD-5C4F04EEFEA3}" destId="{0D0DA8CA-37F5-4D2B-B520-FCBC653FC8CA}" srcOrd="1" destOrd="0" presId="urn:diagrams.loki3.com/VaryingWidthList"/>
    <dgm:cxn modelId="{F3CFE874-0D7B-414F-A93B-79C62FB1F2A7}" type="presParOf" srcId="{23990D34-9FA5-4E9A-81AD-5C4F04EEFEA3}" destId="{2C8FAFD5-91B7-45D9-BD71-43918B5DF212}" srcOrd="2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536EE5-8D2D-4BCB-BBBD-ABA976A6D92C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4879BBE-63F0-460E-8659-94D710E6F647}">
      <dgm:prSet phldrT="[Text]" custT="1"/>
      <dgm:spPr/>
      <dgm:t>
        <a:bodyPr/>
        <a:lstStyle/>
        <a:p>
          <a:r>
            <a:rPr lang="en-US" sz="1800" dirty="0" err="1" smtClean="0">
              <a:latin typeface="Arial Black" panose="020B0A04020102020204" pitchFamily="34" charset="0"/>
            </a:rPr>
            <a:t>Motivasi</a:t>
          </a:r>
          <a:r>
            <a:rPr lang="en-US" sz="1800" dirty="0" smtClean="0">
              <a:latin typeface="Arial Black" panose="020B0A04020102020204" pitchFamily="34" charset="0"/>
            </a:rPr>
            <a:t> </a:t>
          </a:r>
          <a:r>
            <a:rPr lang="en-US" sz="1800" dirty="0" err="1" smtClean="0">
              <a:latin typeface="Arial Black" panose="020B0A04020102020204" pitchFamily="34" charset="0"/>
            </a:rPr>
            <a:t>Nikah</a:t>
          </a:r>
          <a:r>
            <a:rPr lang="en-US" sz="1800" dirty="0" smtClean="0">
              <a:latin typeface="Arial Black" panose="020B0A04020102020204" pitchFamily="34" charset="0"/>
            </a:rPr>
            <a:t> </a:t>
          </a:r>
          <a:r>
            <a:rPr lang="en-US" sz="1800" dirty="0" err="1" smtClean="0">
              <a:latin typeface="Arial Black" panose="020B0A04020102020204" pitchFamily="34" charset="0"/>
            </a:rPr>
            <a:t>Tahlil</a:t>
          </a:r>
          <a:endParaRPr lang="en-US" sz="1800" dirty="0">
            <a:latin typeface="Arial Black" panose="020B0A04020102020204" pitchFamily="34" charset="0"/>
          </a:endParaRPr>
        </a:p>
      </dgm:t>
    </dgm:pt>
    <dgm:pt modelId="{87D9BF94-3EB5-4B5B-9F17-F1CAFA47BE15}" type="parTrans" cxnId="{03445CEE-E647-4202-A29C-D2CCE313E953}">
      <dgm:prSet/>
      <dgm:spPr/>
      <dgm:t>
        <a:bodyPr/>
        <a:lstStyle/>
        <a:p>
          <a:endParaRPr lang="en-US"/>
        </a:p>
      </dgm:t>
    </dgm:pt>
    <dgm:pt modelId="{F271AA20-5D51-49B6-8F55-78D7C986897F}" type="sibTrans" cxnId="{03445CEE-E647-4202-A29C-D2CCE313E953}">
      <dgm:prSet/>
      <dgm:spPr/>
      <dgm:t>
        <a:bodyPr/>
        <a:lstStyle/>
        <a:p>
          <a:endParaRPr lang="en-US"/>
        </a:p>
      </dgm:t>
    </dgm:pt>
    <dgm:pt modelId="{EF594E40-72D0-4EF3-AFE3-655E97579B83}">
      <dgm:prSet phldrT="[Text]"/>
      <dgm:spPr/>
      <dgm:t>
        <a:bodyPr/>
        <a:lstStyle/>
        <a:p>
          <a:r>
            <a:rPr lang="en-US" b="1" i="1" dirty="0" err="1" smtClean="0">
              <a:latin typeface="Bookman Old Style" panose="02050604050505020204" pitchFamily="18" charset="0"/>
            </a:rPr>
            <a:t>Muhallal</a:t>
          </a:r>
          <a:r>
            <a:rPr lang="en-US" b="1" i="1" dirty="0" smtClean="0">
              <a:latin typeface="Bookman Old Style" panose="02050604050505020204" pitchFamily="18" charset="0"/>
            </a:rPr>
            <a:t> </a:t>
          </a:r>
          <a:r>
            <a:rPr lang="en-US" b="1" i="1" dirty="0" err="1" smtClean="0">
              <a:latin typeface="Bookman Old Style" panose="02050604050505020204" pitchFamily="18" charset="0"/>
            </a:rPr>
            <a:t>Lah</a:t>
          </a:r>
          <a:r>
            <a:rPr lang="en-US" dirty="0" smtClean="0">
              <a:latin typeface="Bookman Old Style" panose="02050604050505020204" pitchFamily="18" charset="0"/>
            </a:rPr>
            <a:t>: </a:t>
          </a:r>
          <a:r>
            <a:rPr lang="en-US" dirty="0" err="1" smtClean="0">
              <a:latin typeface="Bookman Old Style" panose="02050604050505020204" pitchFamily="18" charset="0"/>
            </a:rPr>
            <a:t>Faktor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perasaan</a:t>
          </a:r>
          <a:r>
            <a:rPr lang="en-US" dirty="0" smtClean="0">
              <a:latin typeface="Bookman Old Style" panose="02050604050505020204" pitchFamily="18" charset="0"/>
            </a:rPr>
            <a:t>, </a:t>
          </a:r>
          <a:r>
            <a:rPr lang="en-US" dirty="0" err="1" smtClean="0">
              <a:latin typeface="Bookman Old Style" panose="02050604050505020204" pitchFamily="18" charset="0"/>
            </a:rPr>
            <a:t>masih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saling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mencintai</a:t>
          </a:r>
          <a:r>
            <a:rPr lang="en-US" dirty="0" smtClean="0">
              <a:latin typeface="Bookman Old Style" panose="02050604050505020204" pitchFamily="18" charset="0"/>
            </a:rPr>
            <a:t>, CLBK. Dan </a:t>
          </a:r>
          <a:r>
            <a:rPr lang="en-US" dirty="0" err="1" smtClean="0">
              <a:latin typeface="Bookman Old Style" panose="02050604050505020204" pitchFamily="18" charset="0"/>
            </a:rPr>
            <a:t>Faktor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anak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apalagi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anak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masih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kecil</a:t>
          </a:r>
          <a:r>
            <a:rPr lang="en-US" dirty="0" smtClean="0">
              <a:latin typeface="Bookman Old Style" panose="02050604050505020204" pitchFamily="18" charset="0"/>
            </a:rPr>
            <a:t>.</a:t>
          </a:r>
          <a:endParaRPr lang="en-US" dirty="0">
            <a:latin typeface="Bookman Old Style" panose="02050604050505020204" pitchFamily="18" charset="0"/>
          </a:endParaRPr>
        </a:p>
      </dgm:t>
    </dgm:pt>
    <dgm:pt modelId="{6BA27CF8-49B0-4496-A873-07983FD67627}" type="parTrans" cxnId="{2E538A10-5B15-4F73-8677-B11463D8BDB7}">
      <dgm:prSet/>
      <dgm:spPr/>
      <dgm:t>
        <a:bodyPr/>
        <a:lstStyle/>
        <a:p>
          <a:endParaRPr lang="en-US"/>
        </a:p>
      </dgm:t>
    </dgm:pt>
    <dgm:pt modelId="{8F7918E1-D2C6-4F8E-A96C-5E3E970B13AB}" type="sibTrans" cxnId="{2E538A10-5B15-4F73-8677-B11463D8BDB7}">
      <dgm:prSet/>
      <dgm:spPr/>
      <dgm:t>
        <a:bodyPr/>
        <a:lstStyle/>
        <a:p>
          <a:endParaRPr lang="en-US"/>
        </a:p>
      </dgm:t>
    </dgm:pt>
    <dgm:pt modelId="{3C56F8BC-3C7B-47B9-B24B-5736DF1EDB48}">
      <dgm:prSet phldrT="[Text]" custT="1"/>
      <dgm:spPr/>
      <dgm:t>
        <a:bodyPr/>
        <a:lstStyle/>
        <a:p>
          <a:r>
            <a:rPr lang="en-US" sz="1800" dirty="0" err="1" smtClean="0">
              <a:latin typeface="Arial Black" panose="020B0A04020102020204" pitchFamily="34" charset="0"/>
            </a:rPr>
            <a:t>Faktor</a:t>
          </a:r>
          <a:r>
            <a:rPr lang="en-US" sz="1800" dirty="0" smtClean="0">
              <a:latin typeface="Arial Black" panose="020B0A04020102020204" pitchFamily="34" charset="0"/>
            </a:rPr>
            <a:t> </a:t>
          </a:r>
          <a:r>
            <a:rPr lang="en-US" sz="1800" dirty="0" err="1" smtClean="0">
              <a:latin typeface="Arial Black" panose="020B0A04020102020204" pitchFamily="34" charset="0"/>
            </a:rPr>
            <a:t>Merebaknya</a:t>
          </a:r>
          <a:r>
            <a:rPr lang="en-US" sz="1800" dirty="0" smtClean="0">
              <a:latin typeface="Arial Black" panose="020B0A04020102020204" pitchFamily="34" charset="0"/>
            </a:rPr>
            <a:t> </a:t>
          </a:r>
          <a:r>
            <a:rPr lang="en-US" sz="1800" dirty="0" err="1" smtClean="0">
              <a:latin typeface="Arial Black" panose="020B0A04020102020204" pitchFamily="34" charset="0"/>
            </a:rPr>
            <a:t>Nikah</a:t>
          </a:r>
          <a:r>
            <a:rPr lang="en-US" sz="1800" dirty="0" smtClean="0">
              <a:latin typeface="Arial Black" panose="020B0A04020102020204" pitchFamily="34" charset="0"/>
            </a:rPr>
            <a:t> </a:t>
          </a:r>
          <a:r>
            <a:rPr lang="en-US" sz="1800" dirty="0" err="1" smtClean="0">
              <a:latin typeface="Arial Black" panose="020B0A04020102020204" pitchFamily="34" charset="0"/>
            </a:rPr>
            <a:t>tahlil</a:t>
          </a:r>
          <a:endParaRPr lang="en-US" sz="1800" dirty="0">
            <a:latin typeface="Arial Black" panose="020B0A04020102020204" pitchFamily="34" charset="0"/>
          </a:endParaRPr>
        </a:p>
      </dgm:t>
    </dgm:pt>
    <dgm:pt modelId="{F31292F0-5083-440E-B1BA-BA14395136E1}" type="parTrans" cxnId="{78610FB2-4B53-4863-B420-5998AAB201A7}">
      <dgm:prSet/>
      <dgm:spPr/>
      <dgm:t>
        <a:bodyPr/>
        <a:lstStyle/>
        <a:p>
          <a:endParaRPr lang="en-US"/>
        </a:p>
      </dgm:t>
    </dgm:pt>
    <dgm:pt modelId="{25AC55E0-87CD-4D4D-A12B-4A363D92F476}" type="sibTrans" cxnId="{78610FB2-4B53-4863-B420-5998AAB201A7}">
      <dgm:prSet/>
      <dgm:spPr/>
      <dgm:t>
        <a:bodyPr/>
        <a:lstStyle/>
        <a:p>
          <a:endParaRPr lang="en-US"/>
        </a:p>
      </dgm:t>
    </dgm:pt>
    <dgm:pt modelId="{74D7192F-434E-4851-AE60-52D8C97433DF}">
      <dgm:prSet phldrT="[Text]"/>
      <dgm:spPr/>
      <dgm:t>
        <a:bodyPr/>
        <a:lstStyle/>
        <a:p>
          <a:r>
            <a:rPr lang="en-US" b="1" dirty="0" err="1" smtClean="0">
              <a:latin typeface="Bookman Old Style" panose="02050604050505020204" pitchFamily="18" charset="0"/>
            </a:rPr>
            <a:t>Mudahnya</a:t>
          </a:r>
          <a:r>
            <a:rPr lang="en-US" b="1" dirty="0" smtClean="0">
              <a:latin typeface="Bookman Old Style" panose="02050604050505020204" pitchFamily="18" charset="0"/>
            </a:rPr>
            <a:t> </a:t>
          </a:r>
          <a:r>
            <a:rPr lang="en-US" b="1" dirty="0" err="1" smtClean="0">
              <a:latin typeface="Bookman Old Style" panose="02050604050505020204" pitchFamily="18" charset="0"/>
            </a:rPr>
            <a:t>perceraian</a:t>
          </a:r>
          <a:r>
            <a:rPr lang="en-US" b="1" dirty="0" smtClean="0">
              <a:latin typeface="Bookman Old Style" panose="02050604050505020204" pitchFamily="18" charset="0"/>
            </a:rPr>
            <a:t>, </a:t>
          </a:r>
          <a:r>
            <a:rPr lang="en-US" b="0" dirty="0" err="1" smtClean="0">
              <a:latin typeface="Bookman Old Style" panose="02050604050505020204" pitchFamily="18" charset="0"/>
            </a:rPr>
            <a:t>Karena</a:t>
          </a:r>
          <a:r>
            <a:rPr lang="en-US" b="1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tanpa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melibatkan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saksi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dan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tanpa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penetapan</a:t>
          </a:r>
          <a:r>
            <a:rPr lang="en-US" dirty="0" smtClean="0">
              <a:latin typeface="Bookman Old Style" panose="02050604050505020204" pitchFamily="18" charset="0"/>
            </a:rPr>
            <a:t> Hakim, </a:t>
          </a:r>
          <a:r>
            <a:rPr lang="en-US" dirty="0" err="1" smtClean="0">
              <a:latin typeface="Bookman Old Style" panose="02050604050505020204" pitchFamily="18" charset="0"/>
            </a:rPr>
            <a:t>ketidak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cocokan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dengan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mertua</a:t>
          </a:r>
          <a:r>
            <a:rPr lang="en-US" dirty="0" smtClean="0">
              <a:latin typeface="Bookman Old Style" panose="02050604050505020204" pitchFamily="18" charset="0"/>
            </a:rPr>
            <a:t>, </a:t>
          </a:r>
          <a:r>
            <a:rPr lang="en-US" dirty="0" err="1" smtClean="0">
              <a:latin typeface="Bookman Old Style" panose="02050604050505020204" pitchFamily="18" charset="0"/>
            </a:rPr>
            <a:t>dan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kesenjangan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pemikiran</a:t>
          </a:r>
          <a:r>
            <a:rPr lang="en-US" dirty="0" smtClean="0">
              <a:latin typeface="Bookman Old Style" panose="02050604050505020204" pitchFamily="18" charset="0"/>
            </a:rPr>
            <a:t>.</a:t>
          </a:r>
          <a:endParaRPr lang="en-US" dirty="0">
            <a:latin typeface="Bookman Old Style" panose="02050604050505020204" pitchFamily="18" charset="0"/>
          </a:endParaRPr>
        </a:p>
      </dgm:t>
    </dgm:pt>
    <dgm:pt modelId="{03236926-C441-49F6-9B7D-CE74111D1F28}" type="parTrans" cxnId="{2DDA4E7B-22B4-4896-9C2D-76A066CCD024}">
      <dgm:prSet/>
      <dgm:spPr/>
      <dgm:t>
        <a:bodyPr/>
        <a:lstStyle/>
        <a:p>
          <a:endParaRPr lang="en-US"/>
        </a:p>
      </dgm:t>
    </dgm:pt>
    <dgm:pt modelId="{768CB1BF-352B-4227-9149-BF7296EFE7A8}" type="sibTrans" cxnId="{2DDA4E7B-22B4-4896-9C2D-76A066CCD024}">
      <dgm:prSet/>
      <dgm:spPr/>
      <dgm:t>
        <a:bodyPr/>
        <a:lstStyle/>
        <a:p>
          <a:endParaRPr lang="en-US"/>
        </a:p>
      </dgm:t>
    </dgm:pt>
    <dgm:pt modelId="{F97C38FB-4A2C-4992-87FC-1BF922A6DD0A}">
      <dgm:prSet/>
      <dgm:spPr/>
      <dgm:t>
        <a:bodyPr/>
        <a:lstStyle/>
        <a:p>
          <a:r>
            <a:rPr lang="en-US" b="1" i="1" dirty="0" err="1" smtClean="0">
              <a:latin typeface="Bookman Old Style" panose="02050604050505020204" pitchFamily="18" charset="0"/>
            </a:rPr>
            <a:t>Muhallil</a:t>
          </a:r>
          <a:r>
            <a:rPr lang="en-US" dirty="0" smtClean="0">
              <a:latin typeface="Bookman Old Style" panose="02050604050505020204" pitchFamily="18" charset="0"/>
            </a:rPr>
            <a:t>: </a:t>
          </a:r>
          <a:r>
            <a:rPr lang="en-US" dirty="0" err="1" smtClean="0">
              <a:latin typeface="Bookman Old Style" panose="02050604050505020204" pitchFamily="18" charset="0"/>
            </a:rPr>
            <a:t>Menolong</a:t>
          </a:r>
          <a:r>
            <a:rPr lang="en-US" dirty="0" smtClean="0">
              <a:latin typeface="Bookman Old Style" panose="02050604050505020204" pitchFamily="18" charset="0"/>
            </a:rPr>
            <a:t>, </a:t>
          </a:r>
          <a:r>
            <a:rPr lang="en-US" dirty="0" err="1" smtClean="0">
              <a:latin typeface="Bookman Old Style" panose="02050604050505020204" pitchFamily="18" charset="0"/>
            </a:rPr>
            <a:t>imabalan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dan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senggama</a:t>
          </a:r>
          <a:r>
            <a:rPr lang="en-US" dirty="0" smtClean="0">
              <a:latin typeface="Bookman Old Style" panose="02050604050505020204" pitchFamily="18" charset="0"/>
            </a:rPr>
            <a:t>. </a:t>
          </a:r>
          <a:endParaRPr lang="en-US" dirty="0">
            <a:latin typeface="Bookman Old Style" panose="02050604050505020204" pitchFamily="18" charset="0"/>
          </a:endParaRPr>
        </a:p>
      </dgm:t>
    </dgm:pt>
    <dgm:pt modelId="{AB76CA78-C193-472A-BC8F-336B209421AB}" type="parTrans" cxnId="{6390D402-A1BE-474C-9F1A-E26EE183B972}">
      <dgm:prSet/>
      <dgm:spPr/>
      <dgm:t>
        <a:bodyPr/>
        <a:lstStyle/>
        <a:p>
          <a:endParaRPr lang="en-US"/>
        </a:p>
      </dgm:t>
    </dgm:pt>
    <dgm:pt modelId="{435D8D9D-716A-4FEA-AA36-EF0E427F9692}" type="sibTrans" cxnId="{6390D402-A1BE-474C-9F1A-E26EE183B972}">
      <dgm:prSet/>
      <dgm:spPr/>
      <dgm:t>
        <a:bodyPr/>
        <a:lstStyle/>
        <a:p>
          <a:endParaRPr lang="en-US"/>
        </a:p>
      </dgm:t>
    </dgm:pt>
    <dgm:pt modelId="{59337736-A5B4-4AC7-8B9B-DCD609F7106A}">
      <dgm:prSet phldrT="[Text]"/>
      <dgm:spPr/>
      <dgm:t>
        <a:bodyPr/>
        <a:lstStyle/>
        <a:p>
          <a:r>
            <a:rPr lang="en-US" b="1" dirty="0" err="1" smtClean="0">
              <a:latin typeface="Bookman Old Style" panose="02050604050505020204" pitchFamily="18" charset="0"/>
            </a:rPr>
            <a:t>Minimnya</a:t>
          </a:r>
          <a:r>
            <a:rPr lang="en-US" b="1" dirty="0" smtClean="0">
              <a:latin typeface="Bookman Old Style" panose="02050604050505020204" pitchFamily="18" charset="0"/>
            </a:rPr>
            <a:t> </a:t>
          </a:r>
          <a:r>
            <a:rPr lang="en-US" b="1" dirty="0" err="1" smtClean="0">
              <a:latin typeface="Bookman Old Style" panose="02050604050505020204" pitchFamily="18" charset="0"/>
            </a:rPr>
            <a:t>kesadaran</a:t>
          </a:r>
          <a:r>
            <a:rPr lang="en-US" b="1" dirty="0" smtClean="0">
              <a:latin typeface="Bookman Old Style" panose="02050604050505020204" pitchFamily="18" charset="0"/>
            </a:rPr>
            <a:t> </a:t>
          </a:r>
          <a:r>
            <a:rPr lang="en-US" b="1" dirty="0" err="1" smtClean="0">
              <a:latin typeface="Bookman Old Style" panose="02050604050505020204" pitchFamily="18" charset="0"/>
            </a:rPr>
            <a:t>hukum</a:t>
          </a:r>
          <a:r>
            <a:rPr lang="en-US" b="1" dirty="0" smtClean="0">
              <a:latin typeface="Bookman Old Style" panose="02050604050505020204" pitchFamily="18" charset="0"/>
            </a:rPr>
            <a:t> </a:t>
          </a:r>
          <a:r>
            <a:rPr lang="en-US" b="0" dirty="0" err="1" smtClean="0">
              <a:latin typeface="Bookman Old Style" panose="02050604050505020204" pitchFamily="18" charset="0"/>
            </a:rPr>
            <a:t>karena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rendahnya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pendidikan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Masyarakat</a:t>
          </a:r>
          <a:r>
            <a:rPr lang="en-US" dirty="0" smtClean="0">
              <a:latin typeface="Bookman Old Style" panose="02050604050505020204" pitchFamily="18" charset="0"/>
            </a:rPr>
            <a:t>, </a:t>
          </a:r>
          <a:r>
            <a:rPr lang="en-US" dirty="0" err="1" smtClean="0">
              <a:latin typeface="Bookman Old Style" panose="02050604050505020204" pitchFamily="18" charset="0"/>
            </a:rPr>
            <a:t>lemahnya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penegakan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hukum</a:t>
          </a:r>
          <a:endParaRPr lang="en-US" dirty="0">
            <a:latin typeface="Bookman Old Style" panose="02050604050505020204" pitchFamily="18" charset="0"/>
          </a:endParaRPr>
        </a:p>
      </dgm:t>
    </dgm:pt>
    <dgm:pt modelId="{E139B366-B55D-45C0-8411-E4B16F6DE56C}" type="parTrans" cxnId="{C10E8D86-63D4-46AA-8D46-9AF711B3B06E}">
      <dgm:prSet/>
      <dgm:spPr/>
      <dgm:t>
        <a:bodyPr/>
        <a:lstStyle/>
        <a:p>
          <a:endParaRPr lang="en-US"/>
        </a:p>
      </dgm:t>
    </dgm:pt>
    <dgm:pt modelId="{9A7B2F36-5916-419E-893D-53BC336970F2}" type="sibTrans" cxnId="{C10E8D86-63D4-46AA-8D46-9AF711B3B06E}">
      <dgm:prSet/>
      <dgm:spPr/>
      <dgm:t>
        <a:bodyPr/>
        <a:lstStyle/>
        <a:p>
          <a:endParaRPr lang="en-US"/>
        </a:p>
      </dgm:t>
    </dgm:pt>
    <dgm:pt modelId="{4DF593C0-BED4-4067-9C25-03CCE7399F36}">
      <dgm:prSet phldrT="[Text]"/>
      <dgm:spPr/>
      <dgm:t>
        <a:bodyPr/>
        <a:lstStyle/>
        <a:p>
          <a:r>
            <a:rPr lang="en-US" b="1" dirty="0" err="1" smtClean="0">
              <a:latin typeface="Bookman Old Style" panose="02050604050505020204" pitchFamily="18" charset="0"/>
            </a:rPr>
            <a:t>Kurangnya</a:t>
          </a:r>
          <a:r>
            <a:rPr lang="en-US" b="1" dirty="0" smtClean="0">
              <a:latin typeface="Bookman Old Style" panose="02050604050505020204" pitchFamily="18" charset="0"/>
            </a:rPr>
            <a:t> </a:t>
          </a:r>
          <a:r>
            <a:rPr lang="en-US" b="1" dirty="0" err="1" smtClean="0">
              <a:latin typeface="Bookman Old Style" panose="02050604050505020204" pitchFamily="18" charset="0"/>
            </a:rPr>
            <a:t>pemahaman</a:t>
          </a:r>
          <a:r>
            <a:rPr lang="en-US" b="1" dirty="0" smtClean="0">
              <a:latin typeface="Bookman Old Style" panose="02050604050505020204" pitchFamily="18" charset="0"/>
            </a:rPr>
            <a:t> agama </a:t>
          </a:r>
          <a:r>
            <a:rPr lang="en-US" b="0" dirty="0" err="1" smtClean="0">
              <a:latin typeface="Bookman Old Style" panose="02050604050505020204" pitchFamily="18" charset="0"/>
            </a:rPr>
            <a:t>karena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minimnya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lembaga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keagamaan</a:t>
          </a:r>
          <a:r>
            <a:rPr lang="en-US" dirty="0" smtClean="0">
              <a:latin typeface="Bookman Old Style" panose="02050604050505020204" pitchFamily="18" charset="0"/>
            </a:rPr>
            <a:t>, </a:t>
          </a:r>
          <a:r>
            <a:rPr lang="en-US" dirty="0" err="1" smtClean="0">
              <a:latin typeface="Bookman Old Style" panose="02050604050505020204" pitchFamily="18" charset="0"/>
            </a:rPr>
            <a:t>ceramah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kurang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menyentuh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tentang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nikah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tahlil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atau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keharmonisan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keluara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dan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kurangnya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penyuluhan</a:t>
          </a:r>
          <a:endParaRPr lang="en-US" dirty="0">
            <a:latin typeface="Bookman Old Style" panose="02050604050505020204" pitchFamily="18" charset="0"/>
          </a:endParaRPr>
        </a:p>
      </dgm:t>
    </dgm:pt>
    <dgm:pt modelId="{E7648F6A-8B5D-4366-B20E-0DC2E3B586A3}" type="parTrans" cxnId="{467BB99A-EF63-48E5-80B4-8E50AE29E349}">
      <dgm:prSet/>
      <dgm:spPr/>
      <dgm:t>
        <a:bodyPr/>
        <a:lstStyle/>
        <a:p>
          <a:endParaRPr lang="en-US"/>
        </a:p>
      </dgm:t>
    </dgm:pt>
    <dgm:pt modelId="{4E44CAD4-7843-41EC-B89B-EF88935DD50F}" type="sibTrans" cxnId="{467BB99A-EF63-48E5-80B4-8E50AE29E349}">
      <dgm:prSet/>
      <dgm:spPr/>
      <dgm:t>
        <a:bodyPr/>
        <a:lstStyle/>
        <a:p>
          <a:endParaRPr lang="en-US"/>
        </a:p>
      </dgm:t>
    </dgm:pt>
    <dgm:pt modelId="{8475D8CE-7F54-4BDE-80C4-6632545C1D14}" type="pres">
      <dgm:prSet presAssocID="{79536EE5-8D2D-4BCB-BBBD-ABA976A6D92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7B57D9-5266-47FB-91C7-D27E8044B8FA}" type="pres">
      <dgm:prSet presAssocID="{24879BBE-63F0-460E-8659-94D710E6F647}" presName="parentLin" presStyleCnt="0"/>
      <dgm:spPr/>
    </dgm:pt>
    <dgm:pt modelId="{90824830-B83D-410A-8459-2C133CAA5C3F}" type="pres">
      <dgm:prSet presAssocID="{24879BBE-63F0-460E-8659-94D710E6F64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71E0DC1-D84C-408F-8EAE-FAE8DCC03863}" type="pres">
      <dgm:prSet presAssocID="{24879BBE-63F0-460E-8659-94D710E6F64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DB5995-D1BF-4AD7-8E29-102843CBC671}" type="pres">
      <dgm:prSet presAssocID="{24879BBE-63F0-460E-8659-94D710E6F647}" presName="negativeSpace" presStyleCnt="0"/>
      <dgm:spPr/>
    </dgm:pt>
    <dgm:pt modelId="{8197377C-EBD6-4C65-A5DB-EE79A05019CF}" type="pres">
      <dgm:prSet presAssocID="{24879BBE-63F0-460E-8659-94D710E6F64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527830-B65A-4852-9E65-2FBB604B5FEB}" type="pres">
      <dgm:prSet presAssocID="{F271AA20-5D51-49B6-8F55-78D7C986897F}" presName="spaceBetweenRectangles" presStyleCnt="0"/>
      <dgm:spPr/>
    </dgm:pt>
    <dgm:pt modelId="{D7C1E701-8273-4246-861E-DF62F2FAB56C}" type="pres">
      <dgm:prSet presAssocID="{3C56F8BC-3C7B-47B9-B24B-5736DF1EDB48}" presName="parentLin" presStyleCnt="0"/>
      <dgm:spPr/>
    </dgm:pt>
    <dgm:pt modelId="{EFCA1F93-FA4A-4B95-A014-AF5A63A1A813}" type="pres">
      <dgm:prSet presAssocID="{3C56F8BC-3C7B-47B9-B24B-5736DF1EDB4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E7015D68-696C-44D6-AA7E-DB74C545CD28}" type="pres">
      <dgm:prSet presAssocID="{3C56F8BC-3C7B-47B9-B24B-5736DF1EDB4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CAC83A-F652-45AF-8EC5-E49AD6787EF8}" type="pres">
      <dgm:prSet presAssocID="{3C56F8BC-3C7B-47B9-B24B-5736DF1EDB48}" presName="negativeSpace" presStyleCnt="0"/>
      <dgm:spPr/>
    </dgm:pt>
    <dgm:pt modelId="{ACF5C285-DF7D-42A0-B021-E27CC61F731B}" type="pres">
      <dgm:prSet presAssocID="{3C56F8BC-3C7B-47B9-B24B-5736DF1EDB48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445CEE-E647-4202-A29C-D2CCE313E953}" srcId="{79536EE5-8D2D-4BCB-BBBD-ABA976A6D92C}" destId="{24879BBE-63F0-460E-8659-94D710E6F647}" srcOrd="0" destOrd="0" parTransId="{87D9BF94-3EB5-4B5B-9F17-F1CAFA47BE15}" sibTransId="{F271AA20-5D51-49B6-8F55-78D7C986897F}"/>
    <dgm:cxn modelId="{2E538A10-5B15-4F73-8677-B11463D8BDB7}" srcId="{24879BBE-63F0-460E-8659-94D710E6F647}" destId="{EF594E40-72D0-4EF3-AFE3-655E97579B83}" srcOrd="0" destOrd="0" parTransId="{6BA27CF8-49B0-4496-A873-07983FD67627}" sibTransId="{8F7918E1-D2C6-4F8E-A96C-5E3E970B13AB}"/>
    <dgm:cxn modelId="{2DDA4E7B-22B4-4896-9C2D-76A066CCD024}" srcId="{3C56F8BC-3C7B-47B9-B24B-5736DF1EDB48}" destId="{74D7192F-434E-4851-AE60-52D8C97433DF}" srcOrd="0" destOrd="0" parTransId="{03236926-C441-49F6-9B7D-CE74111D1F28}" sibTransId="{768CB1BF-352B-4227-9149-BF7296EFE7A8}"/>
    <dgm:cxn modelId="{78610FB2-4B53-4863-B420-5998AAB201A7}" srcId="{79536EE5-8D2D-4BCB-BBBD-ABA976A6D92C}" destId="{3C56F8BC-3C7B-47B9-B24B-5736DF1EDB48}" srcOrd="1" destOrd="0" parTransId="{F31292F0-5083-440E-B1BA-BA14395136E1}" sibTransId="{25AC55E0-87CD-4D4D-A12B-4A363D92F476}"/>
    <dgm:cxn modelId="{6390D402-A1BE-474C-9F1A-E26EE183B972}" srcId="{24879BBE-63F0-460E-8659-94D710E6F647}" destId="{F97C38FB-4A2C-4992-87FC-1BF922A6DD0A}" srcOrd="1" destOrd="0" parTransId="{AB76CA78-C193-472A-BC8F-336B209421AB}" sibTransId="{435D8D9D-716A-4FEA-AA36-EF0E427F9692}"/>
    <dgm:cxn modelId="{431370DF-B2F8-46F2-AFDC-DCC9E9B07A84}" type="presOf" srcId="{24879BBE-63F0-460E-8659-94D710E6F647}" destId="{90824830-B83D-410A-8459-2C133CAA5C3F}" srcOrd="0" destOrd="0" presId="urn:microsoft.com/office/officeart/2005/8/layout/list1"/>
    <dgm:cxn modelId="{CB1FBF85-CBF7-4EF7-9218-3375D288FA9C}" type="presOf" srcId="{4DF593C0-BED4-4067-9C25-03CCE7399F36}" destId="{ACF5C285-DF7D-42A0-B021-E27CC61F731B}" srcOrd="0" destOrd="2" presId="urn:microsoft.com/office/officeart/2005/8/layout/list1"/>
    <dgm:cxn modelId="{467BB99A-EF63-48E5-80B4-8E50AE29E349}" srcId="{3C56F8BC-3C7B-47B9-B24B-5736DF1EDB48}" destId="{4DF593C0-BED4-4067-9C25-03CCE7399F36}" srcOrd="2" destOrd="0" parTransId="{E7648F6A-8B5D-4366-B20E-0DC2E3B586A3}" sibTransId="{4E44CAD4-7843-41EC-B89B-EF88935DD50F}"/>
    <dgm:cxn modelId="{411E5279-9A4B-410C-ADBF-90C6BCAD5A92}" type="presOf" srcId="{EF594E40-72D0-4EF3-AFE3-655E97579B83}" destId="{8197377C-EBD6-4C65-A5DB-EE79A05019CF}" srcOrd="0" destOrd="0" presId="urn:microsoft.com/office/officeart/2005/8/layout/list1"/>
    <dgm:cxn modelId="{DEF7C560-CDAF-4395-B89B-678966E01B1D}" type="presOf" srcId="{79536EE5-8D2D-4BCB-BBBD-ABA976A6D92C}" destId="{8475D8CE-7F54-4BDE-80C4-6632545C1D14}" srcOrd="0" destOrd="0" presId="urn:microsoft.com/office/officeart/2005/8/layout/list1"/>
    <dgm:cxn modelId="{2A952C76-BC43-4E6B-B8EF-C2BCB29671C8}" type="presOf" srcId="{3C56F8BC-3C7B-47B9-B24B-5736DF1EDB48}" destId="{E7015D68-696C-44D6-AA7E-DB74C545CD28}" srcOrd="1" destOrd="0" presId="urn:microsoft.com/office/officeart/2005/8/layout/list1"/>
    <dgm:cxn modelId="{524168FB-E52A-4360-9480-C8DD42919CC2}" type="presOf" srcId="{3C56F8BC-3C7B-47B9-B24B-5736DF1EDB48}" destId="{EFCA1F93-FA4A-4B95-A014-AF5A63A1A813}" srcOrd="0" destOrd="0" presId="urn:microsoft.com/office/officeart/2005/8/layout/list1"/>
    <dgm:cxn modelId="{4737A268-2857-4FBB-BDEA-926806C84ABA}" type="presOf" srcId="{59337736-A5B4-4AC7-8B9B-DCD609F7106A}" destId="{ACF5C285-DF7D-42A0-B021-E27CC61F731B}" srcOrd="0" destOrd="1" presId="urn:microsoft.com/office/officeart/2005/8/layout/list1"/>
    <dgm:cxn modelId="{EFC8DFD9-410A-4DCD-A13C-A738D0966E10}" type="presOf" srcId="{74D7192F-434E-4851-AE60-52D8C97433DF}" destId="{ACF5C285-DF7D-42A0-B021-E27CC61F731B}" srcOrd="0" destOrd="0" presId="urn:microsoft.com/office/officeart/2005/8/layout/list1"/>
    <dgm:cxn modelId="{369F313A-1864-4883-AD78-69C5F0B95189}" type="presOf" srcId="{24879BBE-63F0-460E-8659-94D710E6F647}" destId="{871E0DC1-D84C-408F-8EAE-FAE8DCC03863}" srcOrd="1" destOrd="0" presId="urn:microsoft.com/office/officeart/2005/8/layout/list1"/>
    <dgm:cxn modelId="{88B089E0-F87B-4F76-843D-112BD55121E0}" type="presOf" srcId="{F97C38FB-4A2C-4992-87FC-1BF922A6DD0A}" destId="{8197377C-EBD6-4C65-A5DB-EE79A05019CF}" srcOrd="0" destOrd="1" presId="urn:microsoft.com/office/officeart/2005/8/layout/list1"/>
    <dgm:cxn modelId="{C10E8D86-63D4-46AA-8D46-9AF711B3B06E}" srcId="{3C56F8BC-3C7B-47B9-B24B-5736DF1EDB48}" destId="{59337736-A5B4-4AC7-8B9B-DCD609F7106A}" srcOrd="1" destOrd="0" parTransId="{E139B366-B55D-45C0-8411-E4B16F6DE56C}" sibTransId="{9A7B2F36-5916-419E-893D-53BC336970F2}"/>
    <dgm:cxn modelId="{D68B7B3C-EC71-4F56-90E5-3A838880CEDB}" type="presParOf" srcId="{8475D8CE-7F54-4BDE-80C4-6632545C1D14}" destId="{DB7B57D9-5266-47FB-91C7-D27E8044B8FA}" srcOrd="0" destOrd="0" presId="urn:microsoft.com/office/officeart/2005/8/layout/list1"/>
    <dgm:cxn modelId="{C54311F8-2555-4958-AB4F-E0D10C726877}" type="presParOf" srcId="{DB7B57D9-5266-47FB-91C7-D27E8044B8FA}" destId="{90824830-B83D-410A-8459-2C133CAA5C3F}" srcOrd="0" destOrd="0" presId="urn:microsoft.com/office/officeart/2005/8/layout/list1"/>
    <dgm:cxn modelId="{4433B699-8CDF-48A3-9BE8-3CF8E017D725}" type="presParOf" srcId="{DB7B57D9-5266-47FB-91C7-D27E8044B8FA}" destId="{871E0DC1-D84C-408F-8EAE-FAE8DCC03863}" srcOrd="1" destOrd="0" presId="urn:microsoft.com/office/officeart/2005/8/layout/list1"/>
    <dgm:cxn modelId="{33F44B72-2A24-4418-9725-94544712D354}" type="presParOf" srcId="{8475D8CE-7F54-4BDE-80C4-6632545C1D14}" destId="{ABDB5995-D1BF-4AD7-8E29-102843CBC671}" srcOrd="1" destOrd="0" presId="urn:microsoft.com/office/officeart/2005/8/layout/list1"/>
    <dgm:cxn modelId="{F419B96C-B879-4445-8BF7-66CD64474944}" type="presParOf" srcId="{8475D8CE-7F54-4BDE-80C4-6632545C1D14}" destId="{8197377C-EBD6-4C65-A5DB-EE79A05019CF}" srcOrd="2" destOrd="0" presId="urn:microsoft.com/office/officeart/2005/8/layout/list1"/>
    <dgm:cxn modelId="{4BD7F96F-0E80-4E94-B9C7-37D185DD51B2}" type="presParOf" srcId="{8475D8CE-7F54-4BDE-80C4-6632545C1D14}" destId="{93527830-B65A-4852-9E65-2FBB604B5FEB}" srcOrd="3" destOrd="0" presId="urn:microsoft.com/office/officeart/2005/8/layout/list1"/>
    <dgm:cxn modelId="{DC6D1911-9ADE-4B89-98AD-B2E5F915E7F1}" type="presParOf" srcId="{8475D8CE-7F54-4BDE-80C4-6632545C1D14}" destId="{D7C1E701-8273-4246-861E-DF62F2FAB56C}" srcOrd="4" destOrd="0" presId="urn:microsoft.com/office/officeart/2005/8/layout/list1"/>
    <dgm:cxn modelId="{B9F6B37B-04AD-40F1-B150-5F02BA513CE2}" type="presParOf" srcId="{D7C1E701-8273-4246-861E-DF62F2FAB56C}" destId="{EFCA1F93-FA4A-4B95-A014-AF5A63A1A813}" srcOrd="0" destOrd="0" presId="urn:microsoft.com/office/officeart/2005/8/layout/list1"/>
    <dgm:cxn modelId="{BA297618-688D-4C92-8B99-A8821439F69D}" type="presParOf" srcId="{D7C1E701-8273-4246-861E-DF62F2FAB56C}" destId="{E7015D68-696C-44D6-AA7E-DB74C545CD28}" srcOrd="1" destOrd="0" presId="urn:microsoft.com/office/officeart/2005/8/layout/list1"/>
    <dgm:cxn modelId="{9E631460-B48F-4B5E-848F-57B032179ECA}" type="presParOf" srcId="{8475D8CE-7F54-4BDE-80C4-6632545C1D14}" destId="{92CAC83A-F652-45AF-8EC5-E49AD6787EF8}" srcOrd="5" destOrd="0" presId="urn:microsoft.com/office/officeart/2005/8/layout/list1"/>
    <dgm:cxn modelId="{64142FA7-5EB6-4558-8F70-84E9C83F9BD7}" type="presParOf" srcId="{8475D8CE-7F54-4BDE-80C4-6632545C1D14}" destId="{ACF5C285-DF7D-42A0-B021-E27CC61F731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536EE5-8D2D-4BCB-BBBD-ABA976A6D92C}" type="doc">
      <dgm:prSet loTypeId="urn:microsoft.com/office/officeart/2005/8/layout/hProcess7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4879BBE-63F0-460E-8659-94D710E6F647}">
      <dgm:prSet phldrT="[Text]"/>
      <dgm:spPr/>
      <dgm:t>
        <a:bodyPr/>
        <a:lstStyle/>
        <a:p>
          <a:r>
            <a:rPr lang="id-ID" dirty="0" smtClean="0">
              <a:latin typeface="Cooper Black" panose="0208090404030B020404" pitchFamily="18" charset="0"/>
            </a:rPr>
            <a:t>Pandangan </a:t>
          </a:r>
          <a:r>
            <a:rPr lang="id-ID" i="1" dirty="0" smtClean="0">
              <a:latin typeface="Cooper Black" panose="0208090404030B020404" pitchFamily="18" charset="0"/>
            </a:rPr>
            <a:t>Maqâshid Al-syarî’ah</a:t>
          </a:r>
          <a:r>
            <a:rPr lang="en-US" i="1" dirty="0" smtClean="0">
              <a:latin typeface="Cooper Black" panose="0208090404030B020404" pitchFamily="18" charset="0"/>
            </a:rPr>
            <a:t> </a:t>
          </a:r>
          <a:r>
            <a:rPr lang="en-US" i="1" dirty="0" err="1" smtClean="0">
              <a:latin typeface="Cooper Black" panose="0208090404030B020404" pitchFamily="18" charset="0"/>
            </a:rPr>
            <a:t>Terhadap</a:t>
          </a:r>
          <a:r>
            <a:rPr lang="en-US" i="1" dirty="0" smtClean="0">
              <a:latin typeface="Cooper Black" panose="0208090404030B020404" pitchFamily="18" charset="0"/>
            </a:rPr>
            <a:t> </a:t>
          </a:r>
          <a:r>
            <a:rPr lang="en-US" i="1" dirty="0" err="1" smtClean="0">
              <a:latin typeface="Cooper Black" panose="0208090404030B020404" pitchFamily="18" charset="0"/>
            </a:rPr>
            <a:t>Nikah</a:t>
          </a:r>
          <a:r>
            <a:rPr lang="en-US" i="1" dirty="0" smtClean="0">
              <a:latin typeface="Cooper Black" panose="0208090404030B020404" pitchFamily="18" charset="0"/>
            </a:rPr>
            <a:t> </a:t>
          </a:r>
          <a:r>
            <a:rPr lang="en-US" i="1" dirty="0" err="1" smtClean="0">
              <a:latin typeface="Cooper Black" panose="0208090404030B020404" pitchFamily="18" charset="0"/>
            </a:rPr>
            <a:t>Tahlil</a:t>
          </a:r>
          <a:r>
            <a:rPr lang="id-ID" i="1" dirty="0" smtClean="0">
              <a:latin typeface="Cooper Black" panose="0208090404030B020404" pitchFamily="18" charset="0"/>
            </a:rPr>
            <a:t> </a:t>
          </a:r>
          <a:endParaRPr lang="en-US" dirty="0"/>
        </a:p>
      </dgm:t>
    </dgm:pt>
    <dgm:pt modelId="{87D9BF94-3EB5-4B5B-9F17-F1CAFA47BE15}" type="parTrans" cxnId="{03445CEE-E647-4202-A29C-D2CCE313E953}">
      <dgm:prSet/>
      <dgm:spPr/>
      <dgm:t>
        <a:bodyPr/>
        <a:lstStyle/>
        <a:p>
          <a:endParaRPr lang="en-US"/>
        </a:p>
      </dgm:t>
    </dgm:pt>
    <dgm:pt modelId="{F271AA20-5D51-49B6-8F55-78D7C986897F}" type="sibTrans" cxnId="{03445CEE-E647-4202-A29C-D2CCE313E953}">
      <dgm:prSet/>
      <dgm:spPr/>
      <dgm:t>
        <a:bodyPr/>
        <a:lstStyle/>
        <a:p>
          <a:endParaRPr lang="en-US"/>
        </a:p>
      </dgm:t>
    </dgm:pt>
    <dgm:pt modelId="{EF594E40-72D0-4EF3-AFE3-655E97579B83}">
      <dgm:prSet phldrT="[Text]"/>
      <dgm:spPr/>
      <dgm:t>
        <a:bodyPr/>
        <a:lstStyle/>
        <a:p>
          <a:r>
            <a:rPr lang="en-US" i="1" dirty="0" err="1" smtClean="0">
              <a:latin typeface="Bookman Old Style" panose="02050604050505020204" pitchFamily="18" charset="0"/>
            </a:rPr>
            <a:t>Maqâshid</a:t>
          </a:r>
          <a:r>
            <a:rPr lang="en-US" i="1" dirty="0" smtClean="0">
              <a:latin typeface="Bookman Old Style" panose="02050604050505020204" pitchFamily="18" charset="0"/>
            </a:rPr>
            <a:t> Al-</a:t>
          </a:r>
          <a:r>
            <a:rPr lang="en-US" i="1" dirty="0" err="1" smtClean="0">
              <a:latin typeface="Bookman Old Style" panose="02050604050505020204" pitchFamily="18" charset="0"/>
            </a:rPr>
            <a:t>Syarî’ah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memandang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praktek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nikah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tahlil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pada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Suku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Sasak</a:t>
          </a:r>
          <a:r>
            <a:rPr lang="en-US" dirty="0" smtClean="0">
              <a:latin typeface="Bookman Old Style" panose="02050604050505020204" pitchFamily="18" charset="0"/>
            </a:rPr>
            <a:t> Lombok </a:t>
          </a:r>
          <a:r>
            <a:rPr lang="en-US" dirty="0" err="1" smtClean="0">
              <a:latin typeface="Bookman Old Style" panose="02050604050505020204" pitchFamily="18" charset="0"/>
            </a:rPr>
            <a:t>terjadi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penyimpangan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pada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i="1" dirty="0" err="1" smtClean="0">
              <a:latin typeface="Bookman Old Style" panose="02050604050505020204" pitchFamily="18" charset="0"/>
            </a:rPr>
            <a:t>dharuriyyāt</a:t>
          </a:r>
          <a:r>
            <a:rPr lang="en-US" dirty="0" smtClean="0">
              <a:latin typeface="Bookman Old Style" panose="02050604050505020204" pitchFamily="18" charset="0"/>
            </a:rPr>
            <a:t>, </a:t>
          </a:r>
          <a:r>
            <a:rPr lang="en-US" i="1" dirty="0" err="1" smtClean="0">
              <a:latin typeface="Bookman Old Style" panose="02050604050505020204" pitchFamily="18" charset="0"/>
            </a:rPr>
            <a:t>hajjiyāt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dan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i="1" dirty="0" err="1" smtClean="0">
              <a:latin typeface="Bookman Old Style" panose="02050604050505020204" pitchFamily="18" charset="0"/>
            </a:rPr>
            <a:t>tahsiīniyyāt</a:t>
          </a:r>
          <a:r>
            <a:rPr lang="en-US" i="1" dirty="0" smtClean="0">
              <a:latin typeface="Bookman Old Style" panose="02050604050505020204" pitchFamily="18" charset="0"/>
            </a:rPr>
            <a:t>. </a:t>
          </a:r>
          <a:r>
            <a:rPr lang="en-US" dirty="0" err="1" smtClean="0">
              <a:latin typeface="Bookman Old Style" panose="02050604050505020204" pitchFamily="18" charset="0"/>
            </a:rPr>
            <a:t>Yaitu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pada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endParaRPr lang="en-US" dirty="0">
            <a:latin typeface="Bookman Old Style" panose="02050604050505020204" pitchFamily="18" charset="0"/>
          </a:endParaRPr>
        </a:p>
      </dgm:t>
    </dgm:pt>
    <dgm:pt modelId="{6BA27CF8-49B0-4496-A873-07983FD67627}" type="parTrans" cxnId="{2E538A10-5B15-4F73-8677-B11463D8BDB7}">
      <dgm:prSet/>
      <dgm:spPr/>
      <dgm:t>
        <a:bodyPr/>
        <a:lstStyle/>
        <a:p>
          <a:endParaRPr lang="en-US"/>
        </a:p>
      </dgm:t>
    </dgm:pt>
    <dgm:pt modelId="{8F7918E1-D2C6-4F8E-A96C-5E3E970B13AB}" type="sibTrans" cxnId="{2E538A10-5B15-4F73-8677-B11463D8BDB7}">
      <dgm:prSet/>
      <dgm:spPr/>
      <dgm:t>
        <a:bodyPr/>
        <a:lstStyle/>
        <a:p>
          <a:endParaRPr lang="en-US"/>
        </a:p>
      </dgm:t>
    </dgm:pt>
    <dgm:pt modelId="{3C56F8BC-3C7B-47B9-B24B-5736DF1EDB48}">
      <dgm:prSet phldrT="[Text]"/>
      <dgm:spPr/>
      <dgm:t>
        <a:bodyPr/>
        <a:lstStyle/>
        <a:p>
          <a:r>
            <a:rPr lang="id-ID" dirty="0" smtClean="0">
              <a:latin typeface="Cooper Black" panose="0208090404030B020404" pitchFamily="18" charset="0"/>
            </a:rPr>
            <a:t>Relevans</a:t>
          </a:r>
          <a:r>
            <a:rPr lang="en-US" dirty="0" err="1" smtClean="0">
              <a:latin typeface="Cooper Black" panose="0208090404030B020404" pitchFamily="18" charset="0"/>
            </a:rPr>
            <a:t>i</a:t>
          </a:r>
          <a:r>
            <a:rPr lang="en-US" dirty="0" smtClean="0">
              <a:latin typeface="Cooper Black" panose="0208090404030B020404" pitchFamily="18" charset="0"/>
            </a:rPr>
            <a:t> </a:t>
          </a:r>
          <a:r>
            <a:rPr lang="en-US" dirty="0" err="1" smtClean="0">
              <a:latin typeface="Cooper Black" panose="0208090404030B020404" pitchFamily="18" charset="0"/>
            </a:rPr>
            <a:t>Kasus</a:t>
          </a:r>
          <a:r>
            <a:rPr lang="en-US" dirty="0" smtClean="0">
              <a:latin typeface="Cooper Black" panose="0208090404030B020404" pitchFamily="18" charset="0"/>
            </a:rPr>
            <a:t> </a:t>
          </a:r>
          <a:r>
            <a:rPr lang="en-US" dirty="0" err="1" smtClean="0">
              <a:latin typeface="Cooper Black" panose="0208090404030B020404" pitchFamily="18" charset="0"/>
            </a:rPr>
            <a:t>Nikah</a:t>
          </a:r>
          <a:r>
            <a:rPr lang="en-US" dirty="0" smtClean="0">
              <a:latin typeface="Cooper Black" panose="0208090404030B020404" pitchFamily="18" charset="0"/>
            </a:rPr>
            <a:t> </a:t>
          </a:r>
          <a:r>
            <a:rPr lang="en-US" dirty="0" err="1" smtClean="0">
              <a:latin typeface="Cooper Black" panose="0208090404030B020404" pitchFamily="18" charset="0"/>
            </a:rPr>
            <a:t>Tahlil</a:t>
          </a:r>
          <a:r>
            <a:rPr lang="en-US" dirty="0" smtClean="0">
              <a:latin typeface="Cooper Black" panose="0208090404030B020404" pitchFamily="18" charset="0"/>
            </a:rPr>
            <a:t> </a:t>
          </a:r>
          <a:r>
            <a:rPr lang="id-ID" dirty="0" smtClean="0">
              <a:latin typeface="Cooper Black" panose="0208090404030B020404" pitchFamily="18" charset="0"/>
            </a:rPr>
            <a:t> Dalam KHI</a:t>
          </a:r>
          <a:endParaRPr lang="en-US" dirty="0"/>
        </a:p>
      </dgm:t>
    </dgm:pt>
    <dgm:pt modelId="{F31292F0-5083-440E-B1BA-BA14395136E1}" type="parTrans" cxnId="{78610FB2-4B53-4863-B420-5998AAB201A7}">
      <dgm:prSet/>
      <dgm:spPr/>
      <dgm:t>
        <a:bodyPr/>
        <a:lstStyle/>
        <a:p>
          <a:endParaRPr lang="en-US"/>
        </a:p>
      </dgm:t>
    </dgm:pt>
    <dgm:pt modelId="{25AC55E0-87CD-4D4D-A12B-4A363D92F476}" type="sibTrans" cxnId="{78610FB2-4B53-4863-B420-5998AAB201A7}">
      <dgm:prSet/>
      <dgm:spPr/>
      <dgm:t>
        <a:bodyPr/>
        <a:lstStyle/>
        <a:p>
          <a:endParaRPr lang="en-US"/>
        </a:p>
      </dgm:t>
    </dgm:pt>
    <dgm:pt modelId="{74D7192F-434E-4851-AE60-52D8C97433DF}">
      <dgm:prSet phldrT="[Text]"/>
      <dgm:spPr/>
      <dgm:t>
        <a:bodyPr/>
        <a:lstStyle/>
        <a:p>
          <a:r>
            <a:rPr lang="en-US" dirty="0" err="1" smtClean="0">
              <a:latin typeface="Bookman Old Style" panose="02050604050505020204" pitchFamily="18" charset="0"/>
            </a:rPr>
            <a:t>Nikah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tahlil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banyak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disalah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artikan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oleh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masyarakat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sehingga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dalam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praktiknya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tidak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memenuhi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ketentuan</a:t>
          </a:r>
          <a:r>
            <a:rPr lang="en-US" dirty="0" smtClean="0">
              <a:latin typeface="Bookman Old Style" panose="02050604050505020204" pitchFamily="18" charset="0"/>
            </a:rPr>
            <a:t> yang </a:t>
          </a:r>
          <a:r>
            <a:rPr lang="en-US" dirty="0" err="1" smtClean="0">
              <a:latin typeface="Bookman Old Style" panose="02050604050505020204" pitchFamily="18" charset="0"/>
            </a:rPr>
            <a:t>berdasarkan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Kompilasi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Hukum</a:t>
          </a:r>
          <a:r>
            <a:rPr lang="en-US" dirty="0" smtClean="0">
              <a:latin typeface="Bookman Old Style" panose="02050604050505020204" pitchFamily="18" charset="0"/>
            </a:rPr>
            <a:t> Islam (KHI) </a:t>
          </a:r>
          <a:r>
            <a:rPr lang="en-US" dirty="0" err="1" smtClean="0">
              <a:latin typeface="Bookman Old Style" panose="02050604050505020204" pitchFamily="18" charset="0"/>
            </a:rPr>
            <a:t>terutama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pasal</a:t>
          </a:r>
          <a:r>
            <a:rPr lang="en-US" dirty="0" smtClean="0">
              <a:latin typeface="Bookman Old Style" panose="02050604050505020204" pitchFamily="18" charset="0"/>
            </a:rPr>
            <a:t> 43 </a:t>
          </a:r>
          <a:r>
            <a:rPr lang="en-US" dirty="0" err="1" smtClean="0">
              <a:latin typeface="Bookman Old Style" panose="02050604050505020204" pitchFamily="18" charset="0"/>
            </a:rPr>
            <a:t>ayat</a:t>
          </a:r>
          <a:r>
            <a:rPr lang="en-US" dirty="0" smtClean="0">
              <a:latin typeface="Bookman Old Style" panose="02050604050505020204" pitchFamily="18" charset="0"/>
            </a:rPr>
            <a:t> (2) </a:t>
          </a:r>
          <a:r>
            <a:rPr lang="en-US" dirty="0" err="1" smtClean="0">
              <a:latin typeface="Bookman Old Style" panose="02050604050505020204" pitchFamily="18" charset="0"/>
            </a:rPr>
            <a:t>dan</a:t>
          </a:r>
          <a:r>
            <a:rPr lang="en-US" dirty="0" smtClean="0">
              <a:latin typeface="Bookman Old Style" panose="02050604050505020204" pitchFamily="18" charset="0"/>
            </a:rPr>
            <a:t> (1)  </a:t>
          </a:r>
          <a:r>
            <a:rPr lang="en-US" dirty="0" err="1" smtClean="0">
              <a:latin typeface="Bookman Old Style" panose="02050604050505020204" pitchFamily="18" charset="0"/>
            </a:rPr>
            <a:t>seperti</a:t>
          </a:r>
          <a:r>
            <a:rPr lang="en-US" dirty="0" smtClean="0">
              <a:latin typeface="Bookman Old Style" panose="02050604050505020204" pitchFamily="18" charset="0"/>
            </a:rPr>
            <a:t> yang </a:t>
          </a:r>
          <a:r>
            <a:rPr lang="en-US" dirty="0" err="1" smtClean="0">
              <a:latin typeface="Bookman Old Style" panose="02050604050505020204" pitchFamily="18" charset="0"/>
            </a:rPr>
            <a:t>dinilai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dirty="0" err="1" smtClean="0">
              <a:latin typeface="Bookman Old Style" panose="02050604050505020204" pitchFamily="18" charset="0"/>
            </a:rPr>
            <a:t>oleh</a:t>
          </a:r>
          <a:r>
            <a:rPr lang="en-US" dirty="0" smtClean="0">
              <a:latin typeface="Bookman Old Style" panose="02050604050505020204" pitchFamily="18" charset="0"/>
            </a:rPr>
            <a:t> </a:t>
          </a:r>
          <a:r>
            <a:rPr lang="en-US" i="1" dirty="0" err="1" smtClean="0">
              <a:latin typeface="Bookman Old Style" panose="02050604050505020204" pitchFamily="18" charset="0"/>
            </a:rPr>
            <a:t>Maqâshid</a:t>
          </a:r>
          <a:r>
            <a:rPr lang="en-US" i="1" dirty="0" smtClean="0">
              <a:latin typeface="Bookman Old Style" panose="02050604050505020204" pitchFamily="18" charset="0"/>
            </a:rPr>
            <a:t> Al-</a:t>
          </a:r>
          <a:r>
            <a:rPr lang="en-US" i="1" dirty="0" err="1" smtClean="0">
              <a:latin typeface="Bookman Old Style" panose="02050604050505020204" pitchFamily="18" charset="0"/>
            </a:rPr>
            <a:t>Syarî’ah</a:t>
          </a:r>
          <a:r>
            <a:rPr lang="en-US" dirty="0" smtClean="0">
              <a:latin typeface="Bookman Old Style" panose="02050604050505020204" pitchFamily="18" charset="0"/>
            </a:rPr>
            <a:t>.</a:t>
          </a:r>
          <a:endParaRPr lang="en-US" dirty="0">
            <a:latin typeface="Bookman Old Style" panose="02050604050505020204" pitchFamily="18" charset="0"/>
          </a:endParaRPr>
        </a:p>
      </dgm:t>
    </dgm:pt>
    <dgm:pt modelId="{03236926-C441-49F6-9B7D-CE74111D1F28}" type="parTrans" cxnId="{2DDA4E7B-22B4-4896-9C2D-76A066CCD024}">
      <dgm:prSet/>
      <dgm:spPr/>
      <dgm:t>
        <a:bodyPr/>
        <a:lstStyle/>
        <a:p>
          <a:endParaRPr lang="en-US"/>
        </a:p>
      </dgm:t>
    </dgm:pt>
    <dgm:pt modelId="{768CB1BF-352B-4227-9149-BF7296EFE7A8}" type="sibTrans" cxnId="{2DDA4E7B-22B4-4896-9C2D-76A066CCD024}">
      <dgm:prSet/>
      <dgm:spPr/>
      <dgm:t>
        <a:bodyPr/>
        <a:lstStyle/>
        <a:p>
          <a:endParaRPr lang="en-US"/>
        </a:p>
      </dgm:t>
    </dgm:pt>
    <dgm:pt modelId="{93EF0475-36C6-49FD-9723-DB61EB5B2AB2}">
      <dgm:prSet phldrT="[Text]"/>
      <dgm:spPr/>
      <dgm:t>
        <a:bodyPr/>
        <a:lstStyle/>
        <a:p>
          <a:r>
            <a:rPr lang="en-US" b="0" dirty="0" err="1" smtClean="0">
              <a:latin typeface="Bookman Old Style" panose="02050604050505020204" pitchFamily="18" charset="0"/>
            </a:rPr>
            <a:t>Nikah</a:t>
          </a:r>
          <a:r>
            <a:rPr lang="en-US" b="0" dirty="0" smtClean="0">
              <a:latin typeface="Bookman Old Style" panose="02050604050505020204" pitchFamily="18" charset="0"/>
            </a:rPr>
            <a:t> </a:t>
          </a:r>
          <a:r>
            <a:rPr lang="en-US" b="0" dirty="0" err="1" smtClean="0">
              <a:latin typeface="Bookman Old Style" panose="02050604050505020204" pitchFamily="18" charset="0"/>
            </a:rPr>
            <a:t>Tahlil</a:t>
          </a:r>
          <a:r>
            <a:rPr lang="en-US" b="0" dirty="0" smtClean="0">
              <a:latin typeface="Bookman Old Style" panose="02050604050505020204" pitchFamily="18" charset="0"/>
            </a:rPr>
            <a:t> </a:t>
          </a:r>
          <a:r>
            <a:rPr lang="en-US" b="0" dirty="0" err="1" smtClean="0">
              <a:latin typeface="Bookman Old Style" panose="02050604050505020204" pitchFamily="18" charset="0"/>
            </a:rPr>
            <a:t>Kontrak</a:t>
          </a:r>
          <a:r>
            <a:rPr lang="en-US" b="0" dirty="0" smtClean="0">
              <a:latin typeface="Bookman Old Style" panose="02050604050505020204" pitchFamily="18" charset="0"/>
            </a:rPr>
            <a:t> (</a:t>
          </a:r>
          <a:r>
            <a:rPr lang="en-US" b="0" i="1" dirty="0" err="1" smtClean="0">
              <a:latin typeface="Bookman Old Style" panose="02050604050505020204" pitchFamily="18" charset="0"/>
            </a:rPr>
            <a:t>Mut’ah</a:t>
          </a:r>
          <a:r>
            <a:rPr lang="en-US" b="0" dirty="0" smtClean="0">
              <a:latin typeface="Bookman Old Style" panose="02050604050505020204" pitchFamily="18" charset="0"/>
            </a:rPr>
            <a:t>)</a:t>
          </a:r>
          <a:endParaRPr lang="en-US" b="0" dirty="0">
            <a:latin typeface="Bookman Old Style" panose="02050604050505020204" pitchFamily="18" charset="0"/>
          </a:endParaRPr>
        </a:p>
      </dgm:t>
    </dgm:pt>
    <dgm:pt modelId="{BFD80C42-6AE3-4D30-8174-B9F421B3C89F}" type="parTrans" cxnId="{EDD17440-68F3-4052-812A-A735D72EB451}">
      <dgm:prSet/>
      <dgm:spPr/>
      <dgm:t>
        <a:bodyPr/>
        <a:lstStyle/>
        <a:p>
          <a:endParaRPr lang="en-US"/>
        </a:p>
      </dgm:t>
    </dgm:pt>
    <dgm:pt modelId="{5BA5C1BA-9993-41C3-BE61-CC23DBEA0C77}" type="sibTrans" cxnId="{EDD17440-68F3-4052-812A-A735D72EB451}">
      <dgm:prSet/>
      <dgm:spPr/>
      <dgm:t>
        <a:bodyPr/>
        <a:lstStyle/>
        <a:p>
          <a:endParaRPr lang="en-US"/>
        </a:p>
      </dgm:t>
    </dgm:pt>
    <dgm:pt modelId="{764D0A83-0219-4DA8-A510-E6F51C7D02DC}">
      <dgm:prSet phldrT="[Text]"/>
      <dgm:spPr/>
      <dgm:t>
        <a:bodyPr/>
        <a:lstStyle/>
        <a:p>
          <a:r>
            <a:rPr lang="en-US" b="0" dirty="0" err="1" smtClean="0">
              <a:latin typeface="Bookman Old Style" panose="02050604050505020204" pitchFamily="18" charset="0"/>
            </a:rPr>
            <a:t>Pernikahan</a:t>
          </a:r>
          <a:r>
            <a:rPr lang="en-US" b="0" dirty="0" smtClean="0">
              <a:latin typeface="Bookman Old Style" panose="02050604050505020204" pitchFamily="18" charset="0"/>
            </a:rPr>
            <a:t> </a:t>
          </a:r>
          <a:r>
            <a:rPr lang="en-US" b="0" dirty="0" err="1" smtClean="0">
              <a:latin typeface="Bookman Old Style" panose="02050604050505020204" pitchFamily="18" charset="0"/>
            </a:rPr>
            <a:t>Bersyarat</a:t>
          </a:r>
          <a:r>
            <a:rPr lang="en-US" b="0" dirty="0" smtClean="0">
              <a:latin typeface="Bookman Old Style" panose="02050604050505020204" pitchFamily="18" charset="0"/>
            </a:rPr>
            <a:t> </a:t>
          </a:r>
          <a:r>
            <a:rPr lang="en-US" b="0" dirty="0" err="1" smtClean="0">
              <a:latin typeface="Bookman Old Style" panose="02050604050505020204" pitchFamily="18" charset="0"/>
            </a:rPr>
            <a:t>dengan</a:t>
          </a:r>
          <a:r>
            <a:rPr lang="en-US" b="0" dirty="0" smtClean="0">
              <a:latin typeface="Bookman Old Style" panose="02050604050505020204" pitchFamily="18" charset="0"/>
            </a:rPr>
            <a:t> </a:t>
          </a:r>
          <a:r>
            <a:rPr lang="en-US" b="0" dirty="0" err="1" smtClean="0">
              <a:latin typeface="Bookman Old Style" panose="02050604050505020204" pitchFamily="18" charset="0"/>
            </a:rPr>
            <a:t>Kesepakatan</a:t>
          </a:r>
          <a:endParaRPr lang="en-US" b="0" dirty="0">
            <a:latin typeface="Bookman Old Style" panose="02050604050505020204" pitchFamily="18" charset="0"/>
          </a:endParaRPr>
        </a:p>
      </dgm:t>
    </dgm:pt>
    <dgm:pt modelId="{EBEA134B-41E3-4BBC-A3E2-F2B761D42189}" type="sibTrans" cxnId="{DE93DEC3-C992-4123-BFE8-7D1DF96335CA}">
      <dgm:prSet/>
      <dgm:spPr/>
      <dgm:t>
        <a:bodyPr/>
        <a:lstStyle/>
        <a:p>
          <a:endParaRPr lang="en-US"/>
        </a:p>
      </dgm:t>
    </dgm:pt>
    <dgm:pt modelId="{9B37422B-FCFB-44E1-8C8B-519671084BEA}" type="parTrans" cxnId="{DE93DEC3-C992-4123-BFE8-7D1DF96335CA}">
      <dgm:prSet/>
      <dgm:spPr/>
      <dgm:t>
        <a:bodyPr/>
        <a:lstStyle/>
        <a:p>
          <a:endParaRPr lang="en-US"/>
        </a:p>
      </dgm:t>
    </dgm:pt>
    <dgm:pt modelId="{D1829770-C110-49C4-9262-7EB8BF5916BF}">
      <dgm:prSet phldrT="[Text]"/>
      <dgm:spPr/>
      <dgm:t>
        <a:bodyPr/>
        <a:lstStyle/>
        <a:p>
          <a:r>
            <a:rPr lang="en-US" b="0" dirty="0" err="1" smtClean="0">
              <a:latin typeface="Bookman Old Style" panose="02050604050505020204" pitchFamily="18" charset="0"/>
            </a:rPr>
            <a:t>Pernikahan</a:t>
          </a:r>
          <a:r>
            <a:rPr lang="en-US" b="0" dirty="0" smtClean="0">
              <a:latin typeface="Bookman Old Style" panose="02050604050505020204" pitchFamily="18" charset="0"/>
            </a:rPr>
            <a:t> (</a:t>
          </a:r>
          <a:r>
            <a:rPr lang="en-US" b="0" dirty="0" err="1" smtClean="0">
              <a:latin typeface="Bookman Old Style" panose="02050604050505020204" pitchFamily="18" charset="0"/>
            </a:rPr>
            <a:t>nikah</a:t>
          </a:r>
          <a:r>
            <a:rPr lang="en-US" b="0" dirty="0" smtClean="0">
              <a:latin typeface="Bookman Old Style" panose="02050604050505020204" pitchFamily="18" charset="0"/>
            </a:rPr>
            <a:t> </a:t>
          </a:r>
          <a:r>
            <a:rPr lang="en-US" b="0" dirty="0" err="1" smtClean="0">
              <a:latin typeface="Bookman Old Style" panose="02050604050505020204" pitchFamily="18" charset="0"/>
            </a:rPr>
            <a:t>tahlil</a:t>
          </a:r>
          <a:r>
            <a:rPr lang="en-US" b="0" dirty="0" smtClean="0">
              <a:latin typeface="Bookman Old Style" panose="02050604050505020204" pitchFamily="18" charset="0"/>
            </a:rPr>
            <a:t>) yang </a:t>
          </a:r>
          <a:r>
            <a:rPr lang="en-US" b="0" dirty="0" err="1" smtClean="0">
              <a:latin typeface="Bookman Old Style" panose="02050604050505020204" pitchFamily="18" charset="0"/>
            </a:rPr>
            <a:t>direncanakan</a:t>
          </a:r>
          <a:endParaRPr lang="en-US" b="0" dirty="0">
            <a:latin typeface="Bookman Old Style" panose="02050604050505020204" pitchFamily="18" charset="0"/>
          </a:endParaRPr>
        </a:p>
      </dgm:t>
    </dgm:pt>
    <dgm:pt modelId="{2B7B95F2-1376-446D-B4A7-E72F292F2064}" type="sibTrans" cxnId="{BC4ADC2C-2AB8-42B2-91A9-0096299B236D}">
      <dgm:prSet/>
      <dgm:spPr/>
      <dgm:t>
        <a:bodyPr/>
        <a:lstStyle/>
        <a:p>
          <a:endParaRPr lang="en-US"/>
        </a:p>
      </dgm:t>
    </dgm:pt>
    <dgm:pt modelId="{4E867C70-2DB6-4335-A768-C97687F0B363}" type="parTrans" cxnId="{BC4ADC2C-2AB8-42B2-91A9-0096299B236D}">
      <dgm:prSet/>
      <dgm:spPr/>
      <dgm:t>
        <a:bodyPr/>
        <a:lstStyle/>
        <a:p>
          <a:endParaRPr lang="en-US"/>
        </a:p>
      </dgm:t>
    </dgm:pt>
    <dgm:pt modelId="{FCBB8A93-3A92-4AF9-9E3E-7A4832BF1905}">
      <dgm:prSet phldrT="[Text]"/>
      <dgm:spPr/>
      <dgm:t>
        <a:bodyPr/>
        <a:lstStyle/>
        <a:p>
          <a:r>
            <a:rPr lang="en-US" b="0" dirty="0" err="1" smtClean="0">
              <a:latin typeface="Bookman Old Style" panose="02050604050505020204" pitchFamily="18" charset="0"/>
            </a:rPr>
            <a:t>Tidak</a:t>
          </a:r>
          <a:r>
            <a:rPr lang="en-US" b="0" dirty="0" smtClean="0">
              <a:latin typeface="Bookman Old Style" panose="02050604050505020204" pitchFamily="18" charset="0"/>
            </a:rPr>
            <a:t> </a:t>
          </a:r>
          <a:r>
            <a:rPr lang="en-US" b="0" dirty="0" err="1" smtClean="0">
              <a:latin typeface="Bookman Old Style" panose="02050604050505020204" pitchFamily="18" charset="0"/>
            </a:rPr>
            <a:t>Melakukan</a:t>
          </a:r>
          <a:r>
            <a:rPr lang="en-US" b="0" dirty="0" smtClean="0">
              <a:latin typeface="Bookman Old Style" panose="02050604050505020204" pitchFamily="18" charset="0"/>
            </a:rPr>
            <a:t> </a:t>
          </a:r>
          <a:r>
            <a:rPr lang="en-US" b="0" dirty="0" err="1" smtClean="0">
              <a:latin typeface="Bookman Old Style" panose="02050604050505020204" pitchFamily="18" charset="0"/>
            </a:rPr>
            <a:t>Hubungan</a:t>
          </a:r>
          <a:r>
            <a:rPr lang="en-US" b="0" dirty="0" smtClean="0">
              <a:latin typeface="Bookman Old Style" panose="02050604050505020204" pitchFamily="18" charset="0"/>
            </a:rPr>
            <a:t> </a:t>
          </a:r>
          <a:r>
            <a:rPr lang="en-US" b="0" dirty="0" err="1" smtClean="0">
              <a:latin typeface="Bookman Old Style" panose="02050604050505020204" pitchFamily="18" charset="0"/>
            </a:rPr>
            <a:t>Biologis</a:t>
          </a:r>
          <a:endParaRPr lang="en-US" b="0" dirty="0">
            <a:latin typeface="Bookman Old Style" panose="02050604050505020204" pitchFamily="18" charset="0"/>
          </a:endParaRPr>
        </a:p>
      </dgm:t>
    </dgm:pt>
    <dgm:pt modelId="{E33C5A42-9A51-4C84-B044-B438108B62ED}" type="sibTrans" cxnId="{9E971314-3E30-40B7-8F96-67C8E849BCCF}">
      <dgm:prSet/>
      <dgm:spPr/>
      <dgm:t>
        <a:bodyPr/>
        <a:lstStyle/>
        <a:p>
          <a:endParaRPr lang="en-US"/>
        </a:p>
      </dgm:t>
    </dgm:pt>
    <dgm:pt modelId="{855BDE71-3CCC-43C0-9C76-99F141D7685A}" type="parTrans" cxnId="{9E971314-3E30-40B7-8F96-67C8E849BCCF}">
      <dgm:prSet/>
      <dgm:spPr/>
      <dgm:t>
        <a:bodyPr/>
        <a:lstStyle/>
        <a:p>
          <a:endParaRPr lang="en-US"/>
        </a:p>
      </dgm:t>
    </dgm:pt>
    <dgm:pt modelId="{90E171B3-C3AD-4C01-96EB-17A3BAC1AC46}">
      <dgm:prSet phldrT="[Text]"/>
      <dgm:spPr/>
      <dgm:t>
        <a:bodyPr/>
        <a:lstStyle/>
        <a:p>
          <a:r>
            <a:rPr lang="en-US" b="0" dirty="0" err="1" smtClean="0">
              <a:latin typeface="Bookman Old Style" panose="02050604050505020204" pitchFamily="18" charset="0"/>
            </a:rPr>
            <a:t>Kesepakatan</a:t>
          </a:r>
          <a:r>
            <a:rPr lang="en-US" b="0" dirty="0" smtClean="0">
              <a:latin typeface="Bookman Old Style" panose="02050604050505020204" pitchFamily="18" charset="0"/>
            </a:rPr>
            <a:t> </a:t>
          </a:r>
          <a:r>
            <a:rPr lang="en-US" b="0" dirty="0" err="1" smtClean="0">
              <a:latin typeface="Bookman Old Style" panose="02050604050505020204" pitchFamily="18" charset="0"/>
            </a:rPr>
            <a:t>untuk</a:t>
          </a:r>
          <a:r>
            <a:rPr lang="en-US" b="0" dirty="0" smtClean="0">
              <a:latin typeface="Bookman Old Style" panose="02050604050505020204" pitchFamily="18" charset="0"/>
            </a:rPr>
            <a:t> </a:t>
          </a:r>
          <a:r>
            <a:rPr lang="en-US" b="0" dirty="0" err="1" smtClean="0">
              <a:latin typeface="Bookman Old Style" panose="02050604050505020204" pitchFamily="18" charset="0"/>
            </a:rPr>
            <a:t>bercerai</a:t>
          </a:r>
          <a:endParaRPr lang="en-US" b="0" dirty="0">
            <a:latin typeface="Bookman Old Style" panose="02050604050505020204" pitchFamily="18" charset="0"/>
          </a:endParaRPr>
        </a:p>
      </dgm:t>
    </dgm:pt>
    <dgm:pt modelId="{0E020C1E-E889-4DB6-9C05-230218FCEF3E}" type="sibTrans" cxnId="{52A08C9D-2EB8-4E1B-B832-79AF0145F646}">
      <dgm:prSet/>
      <dgm:spPr/>
      <dgm:t>
        <a:bodyPr/>
        <a:lstStyle/>
        <a:p>
          <a:endParaRPr lang="en-US"/>
        </a:p>
      </dgm:t>
    </dgm:pt>
    <dgm:pt modelId="{93B95A4B-2762-428A-B4BE-5304C8D46954}" type="parTrans" cxnId="{52A08C9D-2EB8-4E1B-B832-79AF0145F646}">
      <dgm:prSet/>
      <dgm:spPr/>
      <dgm:t>
        <a:bodyPr/>
        <a:lstStyle/>
        <a:p>
          <a:endParaRPr lang="en-US"/>
        </a:p>
      </dgm:t>
    </dgm:pt>
    <dgm:pt modelId="{584C263A-0929-4A41-8E19-6AE6615AC44F}" type="pres">
      <dgm:prSet presAssocID="{79536EE5-8D2D-4BCB-BBBD-ABA976A6D9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3ADBDC-4641-41FE-BFD0-ACD8BC234212}" type="pres">
      <dgm:prSet presAssocID="{24879BBE-63F0-460E-8659-94D710E6F647}" presName="compositeNode" presStyleCnt="0">
        <dgm:presLayoutVars>
          <dgm:bulletEnabled val="1"/>
        </dgm:presLayoutVars>
      </dgm:prSet>
      <dgm:spPr/>
    </dgm:pt>
    <dgm:pt modelId="{DD33FA05-8526-43A4-9980-E57DB81C0CC4}" type="pres">
      <dgm:prSet presAssocID="{24879BBE-63F0-460E-8659-94D710E6F647}" presName="bgRect" presStyleLbl="node1" presStyleIdx="0" presStyleCnt="2"/>
      <dgm:spPr/>
      <dgm:t>
        <a:bodyPr/>
        <a:lstStyle/>
        <a:p>
          <a:endParaRPr lang="en-US"/>
        </a:p>
      </dgm:t>
    </dgm:pt>
    <dgm:pt modelId="{A9AA62E6-D6A1-471E-B905-ACECB3F4F271}" type="pres">
      <dgm:prSet presAssocID="{24879BBE-63F0-460E-8659-94D710E6F647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52893-1BD1-4753-BF21-5FFEFF37BE86}" type="pres">
      <dgm:prSet presAssocID="{24879BBE-63F0-460E-8659-94D710E6F647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159FFE-91FF-4866-A503-0CB53589DDBD}" type="pres">
      <dgm:prSet presAssocID="{F271AA20-5D51-49B6-8F55-78D7C986897F}" presName="hSp" presStyleCnt="0"/>
      <dgm:spPr/>
    </dgm:pt>
    <dgm:pt modelId="{BE1B100C-2B88-4C66-9B9E-CA47967606DE}" type="pres">
      <dgm:prSet presAssocID="{F271AA20-5D51-49B6-8F55-78D7C986897F}" presName="vProcSp" presStyleCnt="0"/>
      <dgm:spPr/>
    </dgm:pt>
    <dgm:pt modelId="{2A82371F-F426-4F9C-AE32-D0BCC8088CA6}" type="pres">
      <dgm:prSet presAssocID="{F271AA20-5D51-49B6-8F55-78D7C986897F}" presName="vSp1" presStyleCnt="0"/>
      <dgm:spPr/>
    </dgm:pt>
    <dgm:pt modelId="{829F967F-4829-4133-8058-5938E787C26A}" type="pres">
      <dgm:prSet presAssocID="{F271AA20-5D51-49B6-8F55-78D7C986897F}" presName="simulatedConn" presStyleLbl="solidFgAcc1" presStyleIdx="0" presStyleCnt="1"/>
      <dgm:spPr/>
    </dgm:pt>
    <dgm:pt modelId="{81A64A53-BD3A-459D-A713-A0CBE926756D}" type="pres">
      <dgm:prSet presAssocID="{F271AA20-5D51-49B6-8F55-78D7C986897F}" presName="vSp2" presStyleCnt="0"/>
      <dgm:spPr/>
    </dgm:pt>
    <dgm:pt modelId="{C0536FD3-1E6F-4866-BCCB-007C2381027D}" type="pres">
      <dgm:prSet presAssocID="{F271AA20-5D51-49B6-8F55-78D7C986897F}" presName="sibTrans" presStyleCnt="0"/>
      <dgm:spPr/>
    </dgm:pt>
    <dgm:pt modelId="{6B4023F4-F027-4BFD-9E47-BAFF0485D0D6}" type="pres">
      <dgm:prSet presAssocID="{3C56F8BC-3C7B-47B9-B24B-5736DF1EDB48}" presName="compositeNode" presStyleCnt="0">
        <dgm:presLayoutVars>
          <dgm:bulletEnabled val="1"/>
        </dgm:presLayoutVars>
      </dgm:prSet>
      <dgm:spPr/>
    </dgm:pt>
    <dgm:pt modelId="{E5FBB8C7-5B00-40D7-AF9F-BE58E0B59F6E}" type="pres">
      <dgm:prSet presAssocID="{3C56F8BC-3C7B-47B9-B24B-5736DF1EDB48}" presName="bgRect" presStyleLbl="node1" presStyleIdx="1" presStyleCnt="2"/>
      <dgm:spPr/>
      <dgm:t>
        <a:bodyPr/>
        <a:lstStyle/>
        <a:p>
          <a:endParaRPr lang="en-US"/>
        </a:p>
      </dgm:t>
    </dgm:pt>
    <dgm:pt modelId="{4D627DC8-58F3-4907-ADC4-9A5641658397}" type="pres">
      <dgm:prSet presAssocID="{3C56F8BC-3C7B-47B9-B24B-5736DF1EDB48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7E42FB-2D65-4816-ADD8-A4BB585D8164}" type="pres">
      <dgm:prSet presAssocID="{3C56F8BC-3C7B-47B9-B24B-5736DF1EDB48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3A8300-12DD-448B-B4B0-8EE8034D26A1}" type="presOf" srcId="{764D0A83-0219-4DA8-A510-E6F51C7D02DC}" destId="{10C52893-1BD1-4753-BF21-5FFEFF37BE86}" srcOrd="0" destOrd="2" presId="urn:microsoft.com/office/officeart/2005/8/layout/hProcess7"/>
    <dgm:cxn modelId="{03445CEE-E647-4202-A29C-D2CCE313E953}" srcId="{79536EE5-8D2D-4BCB-BBBD-ABA976A6D92C}" destId="{24879BBE-63F0-460E-8659-94D710E6F647}" srcOrd="0" destOrd="0" parTransId="{87D9BF94-3EB5-4B5B-9F17-F1CAFA47BE15}" sibTransId="{F271AA20-5D51-49B6-8F55-78D7C986897F}"/>
    <dgm:cxn modelId="{AD53A331-E6C2-4B23-A077-BF6B86CD88DC}" type="presOf" srcId="{74D7192F-434E-4851-AE60-52D8C97433DF}" destId="{4D7E42FB-2D65-4816-ADD8-A4BB585D8164}" srcOrd="0" destOrd="0" presId="urn:microsoft.com/office/officeart/2005/8/layout/hProcess7"/>
    <dgm:cxn modelId="{2E538A10-5B15-4F73-8677-B11463D8BDB7}" srcId="{24879BBE-63F0-460E-8659-94D710E6F647}" destId="{EF594E40-72D0-4EF3-AFE3-655E97579B83}" srcOrd="0" destOrd="0" parTransId="{6BA27CF8-49B0-4496-A873-07983FD67627}" sibTransId="{8F7918E1-D2C6-4F8E-A96C-5E3E970B13AB}"/>
    <dgm:cxn modelId="{2DDA4E7B-22B4-4896-9C2D-76A066CCD024}" srcId="{3C56F8BC-3C7B-47B9-B24B-5736DF1EDB48}" destId="{74D7192F-434E-4851-AE60-52D8C97433DF}" srcOrd="0" destOrd="0" parTransId="{03236926-C441-49F6-9B7D-CE74111D1F28}" sibTransId="{768CB1BF-352B-4227-9149-BF7296EFE7A8}"/>
    <dgm:cxn modelId="{78610FB2-4B53-4863-B420-5998AAB201A7}" srcId="{79536EE5-8D2D-4BCB-BBBD-ABA976A6D92C}" destId="{3C56F8BC-3C7B-47B9-B24B-5736DF1EDB48}" srcOrd="1" destOrd="0" parTransId="{F31292F0-5083-440E-B1BA-BA14395136E1}" sibTransId="{25AC55E0-87CD-4D4D-A12B-4A363D92F476}"/>
    <dgm:cxn modelId="{F57A0EDA-A812-4DB9-A4DB-7A16B1A0FAEA}" type="presOf" srcId="{FCBB8A93-3A92-4AF9-9E3E-7A4832BF1905}" destId="{10C52893-1BD1-4753-BF21-5FFEFF37BE86}" srcOrd="0" destOrd="4" presId="urn:microsoft.com/office/officeart/2005/8/layout/hProcess7"/>
    <dgm:cxn modelId="{9E971314-3E30-40B7-8F96-67C8E849BCCF}" srcId="{EF594E40-72D0-4EF3-AFE3-655E97579B83}" destId="{FCBB8A93-3A92-4AF9-9E3E-7A4832BF1905}" srcOrd="3" destOrd="0" parTransId="{855BDE71-3CCC-43C0-9C76-99F141D7685A}" sibTransId="{E33C5A42-9A51-4C84-B044-B438108B62ED}"/>
    <dgm:cxn modelId="{23F663C6-40DC-408E-8943-8F335A2376C8}" type="presOf" srcId="{3C56F8BC-3C7B-47B9-B24B-5736DF1EDB48}" destId="{E5FBB8C7-5B00-40D7-AF9F-BE58E0B59F6E}" srcOrd="0" destOrd="0" presId="urn:microsoft.com/office/officeart/2005/8/layout/hProcess7"/>
    <dgm:cxn modelId="{EDD17440-68F3-4052-812A-A735D72EB451}" srcId="{EF594E40-72D0-4EF3-AFE3-655E97579B83}" destId="{93EF0475-36C6-49FD-9723-DB61EB5B2AB2}" srcOrd="0" destOrd="0" parTransId="{BFD80C42-6AE3-4D30-8174-B9F421B3C89F}" sibTransId="{5BA5C1BA-9993-41C3-BE61-CC23DBEA0C77}"/>
    <dgm:cxn modelId="{95959285-173B-4918-A9F6-E0E7B1F8AFA4}" type="presOf" srcId="{D1829770-C110-49C4-9262-7EB8BF5916BF}" destId="{10C52893-1BD1-4753-BF21-5FFEFF37BE86}" srcOrd="0" destOrd="3" presId="urn:microsoft.com/office/officeart/2005/8/layout/hProcess7"/>
    <dgm:cxn modelId="{BA0AFEA9-4A39-4AFA-A533-0DAEAD4FD7DF}" type="presOf" srcId="{3C56F8BC-3C7B-47B9-B24B-5736DF1EDB48}" destId="{4D627DC8-58F3-4907-ADC4-9A5641658397}" srcOrd="1" destOrd="0" presId="urn:microsoft.com/office/officeart/2005/8/layout/hProcess7"/>
    <dgm:cxn modelId="{DE93DEC3-C992-4123-BFE8-7D1DF96335CA}" srcId="{EF594E40-72D0-4EF3-AFE3-655E97579B83}" destId="{764D0A83-0219-4DA8-A510-E6F51C7D02DC}" srcOrd="1" destOrd="0" parTransId="{9B37422B-FCFB-44E1-8C8B-519671084BEA}" sibTransId="{EBEA134B-41E3-4BBC-A3E2-F2B761D42189}"/>
    <dgm:cxn modelId="{AF9B4223-7AFF-48F0-81E2-7FADC561FD27}" type="presOf" srcId="{EF594E40-72D0-4EF3-AFE3-655E97579B83}" destId="{10C52893-1BD1-4753-BF21-5FFEFF37BE86}" srcOrd="0" destOrd="0" presId="urn:microsoft.com/office/officeart/2005/8/layout/hProcess7"/>
    <dgm:cxn modelId="{BC4ADC2C-2AB8-42B2-91A9-0096299B236D}" srcId="{EF594E40-72D0-4EF3-AFE3-655E97579B83}" destId="{D1829770-C110-49C4-9262-7EB8BF5916BF}" srcOrd="2" destOrd="0" parTransId="{4E867C70-2DB6-4335-A768-C97687F0B363}" sibTransId="{2B7B95F2-1376-446D-B4A7-E72F292F2064}"/>
    <dgm:cxn modelId="{43C84578-15D9-44EF-9B24-D6EC8B8298A8}" type="presOf" srcId="{79536EE5-8D2D-4BCB-BBBD-ABA976A6D92C}" destId="{584C263A-0929-4A41-8E19-6AE6615AC44F}" srcOrd="0" destOrd="0" presId="urn:microsoft.com/office/officeart/2005/8/layout/hProcess7"/>
    <dgm:cxn modelId="{502D72A2-4B1E-4DF2-8F87-9C5643F0CBBE}" type="presOf" srcId="{90E171B3-C3AD-4C01-96EB-17A3BAC1AC46}" destId="{10C52893-1BD1-4753-BF21-5FFEFF37BE86}" srcOrd="0" destOrd="5" presId="urn:microsoft.com/office/officeart/2005/8/layout/hProcess7"/>
    <dgm:cxn modelId="{52A08C9D-2EB8-4E1B-B832-79AF0145F646}" srcId="{EF594E40-72D0-4EF3-AFE3-655E97579B83}" destId="{90E171B3-C3AD-4C01-96EB-17A3BAC1AC46}" srcOrd="4" destOrd="0" parTransId="{93B95A4B-2762-428A-B4BE-5304C8D46954}" sibTransId="{0E020C1E-E889-4DB6-9C05-230218FCEF3E}"/>
    <dgm:cxn modelId="{27A24A3F-18A8-49C5-856F-FEFABBAABABD}" type="presOf" srcId="{24879BBE-63F0-460E-8659-94D710E6F647}" destId="{A9AA62E6-D6A1-471E-B905-ACECB3F4F271}" srcOrd="1" destOrd="0" presId="urn:microsoft.com/office/officeart/2005/8/layout/hProcess7"/>
    <dgm:cxn modelId="{DC03B5D5-D26C-4EF9-9E47-82ED905DD0A0}" type="presOf" srcId="{24879BBE-63F0-460E-8659-94D710E6F647}" destId="{DD33FA05-8526-43A4-9980-E57DB81C0CC4}" srcOrd="0" destOrd="0" presId="urn:microsoft.com/office/officeart/2005/8/layout/hProcess7"/>
    <dgm:cxn modelId="{FECF4EEE-17E3-4916-99EE-DD5551517900}" type="presOf" srcId="{93EF0475-36C6-49FD-9723-DB61EB5B2AB2}" destId="{10C52893-1BD1-4753-BF21-5FFEFF37BE86}" srcOrd="0" destOrd="1" presId="urn:microsoft.com/office/officeart/2005/8/layout/hProcess7"/>
    <dgm:cxn modelId="{A4413445-F2BB-44F9-9D24-077B1E4C68AF}" type="presParOf" srcId="{584C263A-0929-4A41-8E19-6AE6615AC44F}" destId="{933ADBDC-4641-41FE-BFD0-ACD8BC234212}" srcOrd="0" destOrd="0" presId="urn:microsoft.com/office/officeart/2005/8/layout/hProcess7"/>
    <dgm:cxn modelId="{F993FD4E-BF2A-4642-B53A-1509DE58E7C9}" type="presParOf" srcId="{933ADBDC-4641-41FE-BFD0-ACD8BC234212}" destId="{DD33FA05-8526-43A4-9980-E57DB81C0CC4}" srcOrd="0" destOrd="0" presId="urn:microsoft.com/office/officeart/2005/8/layout/hProcess7"/>
    <dgm:cxn modelId="{E48490BB-103C-42DF-95EF-238323A55675}" type="presParOf" srcId="{933ADBDC-4641-41FE-BFD0-ACD8BC234212}" destId="{A9AA62E6-D6A1-471E-B905-ACECB3F4F271}" srcOrd="1" destOrd="0" presId="urn:microsoft.com/office/officeart/2005/8/layout/hProcess7"/>
    <dgm:cxn modelId="{6B835D78-B11F-47DE-8990-6F4CFD91A9C6}" type="presParOf" srcId="{933ADBDC-4641-41FE-BFD0-ACD8BC234212}" destId="{10C52893-1BD1-4753-BF21-5FFEFF37BE86}" srcOrd="2" destOrd="0" presId="urn:microsoft.com/office/officeart/2005/8/layout/hProcess7"/>
    <dgm:cxn modelId="{80B1D05C-4CA4-4199-8077-99B178D71866}" type="presParOf" srcId="{584C263A-0929-4A41-8E19-6AE6615AC44F}" destId="{5C159FFE-91FF-4866-A503-0CB53589DDBD}" srcOrd="1" destOrd="0" presId="urn:microsoft.com/office/officeart/2005/8/layout/hProcess7"/>
    <dgm:cxn modelId="{50C1D7D1-7F6D-4F68-8146-272DBCB103B2}" type="presParOf" srcId="{584C263A-0929-4A41-8E19-6AE6615AC44F}" destId="{BE1B100C-2B88-4C66-9B9E-CA47967606DE}" srcOrd="2" destOrd="0" presId="urn:microsoft.com/office/officeart/2005/8/layout/hProcess7"/>
    <dgm:cxn modelId="{D420834E-541D-4987-B1E9-59063FD2A809}" type="presParOf" srcId="{BE1B100C-2B88-4C66-9B9E-CA47967606DE}" destId="{2A82371F-F426-4F9C-AE32-D0BCC8088CA6}" srcOrd="0" destOrd="0" presId="urn:microsoft.com/office/officeart/2005/8/layout/hProcess7"/>
    <dgm:cxn modelId="{73261F4E-D41E-4E4D-AA52-72C33598E663}" type="presParOf" srcId="{BE1B100C-2B88-4C66-9B9E-CA47967606DE}" destId="{829F967F-4829-4133-8058-5938E787C26A}" srcOrd="1" destOrd="0" presId="urn:microsoft.com/office/officeart/2005/8/layout/hProcess7"/>
    <dgm:cxn modelId="{76545E31-3269-476E-89E8-926410F28EDE}" type="presParOf" srcId="{BE1B100C-2B88-4C66-9B9E-CA47967606DE}" destId="{81A64A53-BD3A-459D-A713-A0CBE926756D}" srcOrd="2" destOrd="0" presId="urn:microsoft.com/office/officeart/2005/8/layout/hProcess7"/>
    <dgm:cxn modelId="{E885E6B6-04B3-4A0C-9C69-7052927D7627}" type="presParOf" srcId="{584C263A-0929-4A41-8E19-6AE6615AC44F}" destId="{C0536FD3-1E6F-4866-BCCB-007C2381027D}" srcOrd="3" destOrd="0" presId="urn:microsoft.com/office/officeart/2005/8/layout/hProcess7"/>
    <dgm:cxn modelId="{0E315075-EC30-48D9-B373-30B136F41256}" type="presParOf" srcId="{584C263A-0929-4A41-8E19-6AE6615AC44F}" destId="{6B4023F4-F027-4BFD-9E47-BAFF0485D0D6}" srcOrd="4" destOrd="0" presId="urn:microsoft.com/office/officeart/2005/8/layout/hProcess7"/>
    <dgm:cxn modelId="{2829155F-4737-451E-90B9-B88550E1A8EA}" type="presParOf" srcId="{6B4023F4-F027-4BFD-9E47-BAFF0485D0D6}" destId="{E5FBB8C7-5B00-40D7-AF9F-BE58E0B59F6E}" srcOrd="0" destOrd="0" presId="urn:microsoft.com/office/officeart/2005/8/layout/hProcess7"/>
    <dgm:cxn modelId="{DC59D129-0D56-4A80-A8B7-D81C70A9D18F}" type="presParOf" srcId="{6B4023F4-F027-4BFD-9E47-BAFF0485D0D6}" destId="{4D627DC8-58F3-4907-ADC4-9A5641658397}" srcOrd="1" destOrd="0" presId="urn:microsoft.com/office/officeart/2005/8/layout/hProcess7"/>
    <dgm:cxn modelId="{0B47277A-325F-4BD2-BA44-EFE4FC42D696}" type="presParOf" srcId="{6B4023F4-F027-4BFD-9E47-BAFF0485D0D6}" destId="{4D7E42FB-2D65-4816-ADD8-A4BB585D816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57AF97-9650-4133-87D0-F663F2C7CA18}">
      <dsp:nvSpPr>
        <dsp:cNvPr id="0" name=""/>
        <dsp:cNvSpPr/>
      </dsp:nvSpPr>
      <dsp:spPr>
        <a:xfrm>
          <a:off x="1704960" y="59"/>
          <a:ext cx="7380000" cy="23952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Arial Black" panose="020B0A04020102020204" pitchFamily="34" charset="0"/>
              <a:cs typeface="Arial" panose="020B0604020202020204" pitchFamily="34" charset="0"/>
            </a:rPr>
            <a:t>Data </a:t>
          </a:r>
          <a:r>
            <a:rPr lang="en-US" sz="2500" kern="1200" dirty="0" err="1" smtClean="0">
              <a:latin typeface="Arial Black" panose="020B0A04020102020204" pitchFamily="34" charset="0"/>
              <a:cs typeface="Arial" panose="020B0604020202020204" pitchFamily="34" charset="0"/>
            </a:rPr>
            <a:t>Nikah</a:t>
          </a:r>
          <a:r>
            <a:rPr lang="en-US" sz="2500" kern="1200" dirty="0" smtClean="0">
              <a:latin typeface="Arial Black" panose="020B0A04020102020204" pitchFamily="34" charset="0"/>
              <a:cs typeface="Arial" panose="020B0604020202020204" pitchFamily="34" charset="0"/>
            </a:rPr>
            <a:t> </a:t>
          </a:r>
          <a:r>
            <a:rPr lang="en-US" sz="2500" kern="1200" dirty="0" err="1" smtClean="0">
              <a:latin typeface="Arial Black" panose="020B0A04020102020204" pitchFamily="34" charset="0"/>
              <a:cs typeface="Arial" panose="020B0604020202020204" pitchFamily="34" charset="0"/>
            </a:rPr>
            <a:t>Tahlil</a:t>
          </a:r>
          <a:r>
            <a:rPr lang="en-US" sz="2500" kern="1200" dirty="0" smtClean="0">
              <a:latin typeface="Arial Black" panose="020B0A04020102020204" pitchFamily="34" charset="0"/>
              <a:cs typeface="Arial" panose="020B0604020202020204" pitchFamily="34" charset="0"/>
            </a:rPr>
            <a:t> di Lombok </a:t>
          </a:r>
          <a:r>
            <a:rPr lang="en-US" sz="2500" kern="1200" dirty="0" err="1" smtClean="0">
              <a:latin typeface="Arial Black" panose="020B0A04020102020204" pitchFamily="34" charset="0"/>
              <a:cs typeface="Arial" panose="020B0604020202020204" pitchFamily="34" charset="0"/>
            </a:rPr>
            <a:t>Timur</a:t>
          </a:r>
          <a:r>
            <a:rPr lang="en-US" sz="2500" kern="1200" dirty="0" smtClean="0">
              <a:latin typeface="Arial Black" panose="020B0A04020102020204" pitchFamily="34" charset="0"/>
              <a:cs typeface="Arial" panose="020B0604020202020204" pitchFamily="34" charset="0"/>
            </a:rPr>
            <a:t>  </a:t>
          </a:r>
          <a:endParaRPr lang="en-US" sz="2500" kern="1200" dirty="0">
            <a:latin typeface="Arial Black" panose="020B0A040201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>
              <a:latin typeface="Bookman Old Style" panose="02050604050505020204" pitchFamily="18" charset="0"/>
            </a:rPr>
            <a:t>Pengadilan</a:t>
          </a:r>
          <a:r>
            <a:rPr lang="en-US" sz="2000" b="1" kern="1200" dirty="0" smtClean="0">
              <a:latin typeface="Bookman Old Style" panose="02050604050505020204" pitchFamily="18" charset="0"/>
            </a:rPr>
            <a:t> Agama </a:t>
          </a:r>
          <a:r>
            <a:rPr lang="en-US" sz="2000" kern="1200" dirty="0" smtClean="0">
              <a:latin typeface="Bookman Old Style" panose="02050604050505020204" pitchFamily="18" charset="0"/>
            </a:rPr>
            <a:t>: </a:t>
          </a:r>
          <a:r>
            <a:rPr lang="en-US" sz="2000" kern="1200" dirty="0" err="1" smtClean="0">
              <a:latin typeface="Bookman Old Style" panose="02050604050505020204" pitchFamily="18" charset="0"/>
            </a:rPr>
            <a:t>Perkara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keluarga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meningkat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tiap</a:t>
          </a:r>
          <a:r>
            <a:rPr lang="en-US" sz="2000" kern="1200" dirty="0" smtClean="0">
              <a:latin typeface="Bookman Old Style" panose="02050604050505020204" pitchFamily="18" charset="0"/>
            </a:rPr>
            <a:t>  </a:t>
          </a:r>
          <a:r>
            <a:rPr lang="en-US" sz="2000" kern="1200" dirty="0" err="1" smtClean="0">
              <a:latin typeface="Bookman Old Style" panose="02050604050505020204" pitchFamily="18" charset="0"/>
            </a:rPr>
            <a:t>tahun</a:t>
          </a:r>
          <a:r>
            <a:rPr lang="en-US" sz="2000" kern="1200" dirty="0" smtClean="0">
              <a:latin typeface="Bookman Old Style" panose="02050604050505020204" pitchFamily="18" charset="0"/>
            </a:rPr>
            <a:t> 2019:328, 2020:354 </a:t>
          </a:r>
          <a:r>
            <a:rPr lang="en-US" sz="2000" kern="1200" dirty="0" err="1" smtClean="0">
              <a:latin typeface="Bookman Old Style" panose="02050604050505020204" pitchFamily="18" charset="0"/>
            </a:rPr>
            <a:t>dan</a:t>
          </a:r>
          <a:r>
            <a:rPr lang="en-US" sz="2000" kern="1200" dirty="0" smtClean="0">
              <a:latin typeface="Bookman Old Style" panose="02050604050505020204" pitchFamily="18" charset="0"/>
            </a:rPr>
            <a:t> 2021:356 </a:t>
          </a:r>
          <a:r>
            <a:rPr lang="en-US" sz="2000" kern="1200" dirty="0" err="1" smtClean="0">
              <a:latin typeface="Bookman Old Style" panose="02050604050505020204" pitchFamily="18" charset="0"/>
            </a:rPr>
            <a:t>kasus</a:t>
          </a:r>
          <a:r>
            <a:rPr lang="en-US" sz="2000" kern="1200" dirty="0" smtClean="0">
              <a:latin typeface="Bookman Old Style" panose="02050604050505020204" pitchFamily="18" charset="0"/>
            </a:rPr>
            <a:t>.</a:t>
          </a:r>
          <a:endParaRPr lang="en-US" sz="2000" kern="1200" dirty="0">
            <a:latin typeface="Bookman Old Style" panose="0205060405050502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>
              <a:latin typeface="Bookman Old Style" panose="02050604050505020204" pitchFamily="18" charset="0"/>
            </a:rPr>
            <a:t>Observasi</a:t>
          </a:r>
          <a:r>
            <a:rPr lang="en-US" sz="2000" b="1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smtClean="0">
              <a:latin typeface="Bookman Old Style" panose="02050604050505020204" pitchFamily="18" charset="0"/>
            </a:rPr>
            <a:t>: </a:t>
          </a:r>
          <a:r>
            <a:rPr lang="en-US" sz="2000" kern="1200" dirty="0" err="1" smtClean="0">
              <a:latin typeface="Bookman Old Style" panose="02050604050505020204" pitchFamily="18" charset="0"/>
            </a:rPr>
            <a:t>Jumlah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Kasus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nikah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tahlil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tiga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tahun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terakhir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pada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Lokus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Penelitian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terus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meningkat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dari</a:t>
          </a:r>
          <a:r>
            <a:rPr lang="en-US" sz="2000" kern="1200" dirty="0" smtClean="0">
              <a:latin typeface="Bookman Old Style" panose="02050604050505020204" pitchFamily="18" charset="0"/>
            </a:rPr>
            <a:t> 23:2020, 25:2021 </a:t>
          </a:r>
          <a:r>
            <a:rPr lang="en-US" sz="2000" kern="1200" dirty="0" err="1" smtClean="0">
              <a:latin typeface="Bookman Old Style" panose="02050604050505020204" pitchFamily="18" charset="0"/>
            </a:rPr>
            <a:t>dan</a:t>
          </a:r>
          <a:r>
            <a:rPr lang="en-US" sz="2000" kern="1200" dirty="0" smtClean="0">
              <a:latin typeface="Bookman Old Style" panose="02050604050505020204" pitchFamily="18" charset="0"/>
            </a:rPr>
            <a:t> 29:2022 </a:t>
          </a:r>
          <a:r>
            <a:rPr lang="en-US" sz="2000" kern="1200" dirty="0" err="1" smtClean="0">
              <a:latin typeface="Bookman Old Style" panose="02050604050505020204" pitchFamily="18" charset="0"/>
            </a:rPr>
            <a:t>kasus</a:t>
          </a:r>
          <a:r>
            <a:rPr lang="en-US" sz="2000" kern="1200" dirty="0" smtClean="0">
              <a:latin typeface="Bookman Old Style" panose="02050604050505020204" pitchFamily="18" charset="0"/>
            </a:rPr>
            <a:t> (</a:t>
          </a:r>
          <a:r>
            <a:rPr lang="en-US" sz="2000" kern="1200" dirty="0" err="1" smtClean="0">
              <a:latin typeface="Bookman Old Style" panose="02050604050505020204" pitchFamily="18" charset="0"/>
            </a:rPr>
            <a:t>Jumlah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sebenarnya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tidak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diketahui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karena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tidak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tercatat</a:t>
          </a:r>
          <a:r>
            <a:rPr lang="en-US" sz="2000" kern="1200" dirty="0" smtClean="0">
              <a:latin typeface="Bookman Old Style" panose="02050604050505020204" pitchFamily="18" charset="0"/>
            </a:rPr>
            <a:t>, </a:t>
          </a:r>
          <a:r>
            <a:rPr lang="en-US" sz="2000" i="1" kern="1200" dirty="0" err="1" smtClean="0">
              <a:latin typeface="Bookman Old Style" panose="02050604050505020204" pitchFamily="18" charset="0"/>
            </a:rPr>
            <a:t>sirr</a:t>
          </a:r>
          <a:r>
            <a:rPr lang="en-US" sz="2000" kern="1200" dirty="0" smtClean="0">
              <a:latin typeface="Bookman Old Style" panose="02050604050505020204" pitchFamily="18" charset="0"/>
            </a:rPr>
            <a:t>). </a:t>
          </a:r>
          <a:endParaRPr lang="en-US" sz="2000" kern="1200" dirty="0">
            <a:latin typeface="Bookman Old Style" panose="02050604050505020204" pitchFamily="18" charset="0"/>
          </a:endParaRPr>
        </a:p>
      </dsp:txBody>
      <dsp:txXfrm>
        <a:off x="1704960" y="59"/>
        <a:ext cx="7380000" cy="2395270"/>
      </dsp:txXfrm>
    </dsp:sp>
    <dsp:sp modelId="{2C8FAFD5-91B7-45D9-BD71-43918B5DF212}">
      <dsp:nvSpPr>
        <dsp:cNvPr id="0" name=""/>
        <dsp:cNvSpPr/>
      </dsp:nvSpPr>
      <dsp:spPr>
        <a:xfrm>
          <a:off x="804960" y="2515093"/>
          <a:ext cx="9180000" cy="23952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Arial Black" panose="020B0A04020102020204" pitchFamily="34" charset="0"/>
            </a:rPr>
            <a:t>Model </a:t>
          </a:r>
          <a:r>
            <a:rPr lang="en-US" sz="2500" kern="1200" dirty="0" err="1" smtClean="0">
              <a:latin typeface="Arial Black" panose="020B0A04020102020204" pitchFamily="34" charset="0"/>
            </a:rPr>
            <a:t>Nikah</a:t>
          </a:r>
          <a:r>
            <a:rPr lang="en-US" sz="2500" kern="1200" dirty="0" smtClean="0">
              <a:latin typeface="Arial Black" panose="020B0A04020102020204" pitchFamily="34" charset="0"/>
            </a:rPr>
            <a:t> </a:t>
          </a:r>
          <a:r>
            <a:rPr lang="en-US" sz="2500" kern="1200" dirty="0" err="1" smtClean="0">
              <a:latin typeface="Arial Black" panose="020B0A04020102020204" pitchFamily="34" charset="0"/>
            </a:rPr>
            <a:t>Tahli</a:t>
          </a:r>
          <a:r>
            <a:rPr lang="en-US" sz="2500" kern="1200" dirty="0" smtClean="0">
              <a:latin typeface="Arial Black" panose="020B0A04020102020204" pitchFamily="34" charset="0"/>
            </a:rPr>
            <a:t> </a:t>
          </a:r>
          <a:r>
            <a:rPr lang="en-US" sz="2500" kern="1200" dirty="0" smtClean="0">
              <a:latin typeface="Arial Black" panose="020B0A04020102020204" pitchFamily="34" charset="0"/>
              <a:cs typeface="Arial" panose="020B0604020202020204" pitchFamily="34" charset="0"/>
            </a:rPr>
            <a:t>di Lombok </a:t>
          </a:r>
          <a:r>
            <a:rPr lang="en-US" sz="2500" kern="1200" dirty="0" err="1" smtClean="0">
              <a:latin typeface="Arial Black" panose="020B0A04020102020204" pitchFamily="34" charset="0"/>
              <a:cs typeface="Arial" panose="020B0604020202020204" pitchFamily="34" charset="0"/>
            </a:rPr>
            <a:t>Timur</a:t>
          </a:r>
          <a:r>
            <a:rPr lang="en-US" sz="2500" kern="1200" dirty="0" smtClean="0">
              <a:latin typeface="Arial Black" panose="020B0A04020102020204" pitchFamily="34" charset="0"/>
              <a:cs typeface="Arial" panose="020B0604020202020204" pitchFamily="34" charset="0"/>
            </a:rPr>
            <a:t> </a:t>
          </a:r>
          <a:endParaRPr lang="en-US" sz="2500" kern="1200" dirty="0">
            <a:latin typeface="Arial Black" panose="020B0A040201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>
              <a:latin typeface="Bookman Old Style" panose="02050604050505020204" pitchFamily="18" charset="0"/>
            </a:rPr>
            <a:t>Nikah</a:t>
          </a:r>
          <a:r>
            <a:rPr lang="en-US" sz="2000" b="1" kern="1200" dirty="0" smtClean="0">
              <a:latin typeface="Bookman Old Style" panose="02050604050505020204" pitchFamily="18" charset="0"/>
            </a:rPr>
            <a:t> </a:t>
          </a:r>
          <a:r>
            <a:rPr lang="en-US" sz="2000" b="1" kern="1200" dirty="0" err="1" smtClean="0">
              <a:latin typeface="Bookman Old Style" panose="02050604050505020204" pitchFamily="18" charset="0"/>
            </a:rPr>
            <a:t>Tahlil</a:t>
          </a:r>
          <a:r>
            <a:rPr lang="en-US" sz="2000" b="1" kern="1200" dirty="0" smtClean="0">
              <a:latin typeface="Bookman Old Style" panose="02050604050505020204" pitchFamily="18" charset="0"/>
            </a:rPr>
            <a:t> </a:t>
          </a:r>
          <a:r>
            <a:rPr lang="en-US" sz="2000" b="1" kern="1200" dirty="0" err="1" smtClean="0">
              <a:latin typeface="Bookman Old Style" panose="02050604050505020204" pitchFamily="18" charset="0"/>
            </a:rPr>
            <a:t>Kontrak</a:t>
          </a:r>
          <a:r>
            <a:rPr lang="en-US" sz="2000" b="1" kern="1200" dirty="0" smtClean="0">
              <a:latin typeface="Bookman Old Style" panose="02050604050505020204" pitchFamily="18" charset="0"/>
            </a:rPr>
            <a:t> </a:t>
          </a:r>
          <a:r>
            <a:rPr lang="en-US" sz="2000" b="0" kern="1200" dirty="0" err="1" smtClean="0">
              <a:latin typeface="Bookman Old Style" panose="02050604050505020204" pitchFamily="18" charset="0"/>
            </a:rPr>
            <a:t>yaitu</a:t>
          </a:r>
          <a:r>
            <a:rPr lang="en-US" sz="2000" b="1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direncanakan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dengan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membayar</a:t>
          </a:r>
          <a:r>
            <a:rPr lang="en-US" sz="2000" kern="1200" dirty="0" smtClean="0">
              <a:latin typeface="Bookman Old Style" panose="02050604050505020204" pitchFamily="18" charset="0"/>
            </a:rPr>
            <a:t>, </a:t>
          </a:r>
          <a:r>
            <a:rPr lang="en-US" sz="2000" kern="1200" dirty="0" err="1" smtClean="0">
              <a:latin typeface="Bookman Old Style" panose="02050604050505020204" pitchFamily="18" charset="0"/>
            </a:rPr>
            <a:t>tidak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senggama</a:t>
          </a:r>
          <a:r>
            <a:rPr lang="en-US" sz="2000" kern="1200" dirty="0" smtClean="0">
              <a:latin typeface="Bookman Old Style" panose="02050604050505020204" pitchFamily="18" charset="0"/>
            </a:rPr>
            <a:t>, </a:t>
          </a:r>
          <a:r>
            <a:rPr lang="en-US" sz="2000" kern="1200" dirty="0" err="1" smtClean="0">
              <a:latin typeface="Bookman Old Style" panose="02050604050505020204" pitchFamily="18" charset="0"/>
            </a:rPr>
            <a:t>umur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nikah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sehari</a:t>
          </a:r>
          <a:r>
            <a:rPr lang="en-US" sz="2000" kern="1200" dirty="0" smtClean="0">
              <a:latin typeface="Bookman Old Style" panose="02050604050505020204" pitchFamily="18" charset="0"/>
            </a:rPr>
            <a:t> (</a:t>
          </a:r>
          <a:r>
            <a:rPr lang="en-US" sz="2000" i="1" kern="1200" dirty="0" err="1" smtClean="0">
              <a:latin typeface="Bookman Old Style" panose="02050604050505020204" pitchFamily="18" charset="0"/>
            </a:rPr>
            <a:t>muhallil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dijadikan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profesi</a:t>
          </a:r>
          <a:r>
            <a:rPr lang="en-US" sz="2000" kern="1200" dirty="0" smtClean="0">
              <a:latin typeface="Bookman Old Style" panose="02050604050505020204" pitchFamily="18" charset="0"/>
            </a:rPr>
            <a:t>).</a:t>
          </a:r>
          <a:endParaRPr lang="en-US" sz="2000" kern="1200" dirty="0">
            <a:latin typeface="Bookman Old Style" panose="0205060405050502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>
              <a:latin typeface="Bookman Old Style" panose="02050604050505020204" pitchFamily="18" charset="0"/>
            </a:rPr>
            <a:t>Nikah</a:t>
          </a:r>
          <a:r>
            <a:rPr lang="en-US" sz="2000" b="1" kern="1200" dirty="0" smtClean="0">
              <a:latin typeface="Bookman Old Style" panose="02050604050505020204" pitchFamily="18" charset="0"/>
            </a:rPr>
            <a:t> </a:t>
          </a:r>
          <a:r>
            <a:rPr lang="en-US" sz="2000" b="1" kern="1200" dirty="0" err="1" smtClean="0">
              <a:latin typeface="Bookman Old Style" panose="02050604050505020204" pitchFamily="18" charset="0"/>
            </a:rPr>
            <a:t>Tahlil</a:t>
          </a:r>
          <a:r>
            <a:rPr lang="en-US" sz="2000" b="1" kern="1200" dirty="0" smtClean="0">
              <a:latin typeface="Bookman Old Style" panose="02050604050505020204" pitchFamily="18" charset="0"/>
            </a:rPr>
            <a:t> </a:t>
          </a:r>
          <a:r>
            <a:rPr lang="en-US" sz="2000" b="1" kern="1200" dirty="0" err="1" smtClean="0">
              <a:latin typeface="Bookman Old Style" panose="02050604050505020204" pitchFamily="18" charset="0"/>
            </a:rPr>
            <a:t>Alami</a:t>
          </a:r>
          <a:r>
            <a:rPr lang="en-US" sz="2000" b="1" kern="1200" dirty="0" smtClean="0">
              <a:latin typeface="Bookman Old Style" panose="02050604050505020204" pitchFamily="18" charset="0"/>
            </a:rPr>
            <a:t> </a:t>
          </a:r>
          <a:r>
            <a:rPr lang="en-US" sz="2000" b="0" kern="1200" dirty="0" err="1" smtClean="0">
              <a:latin typeface="Bookman Old Style" panose="02050604050505020204" pitchFamily="18" charset="0"/>
            </a:rPr>
            <a:t>yaitu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tidak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direncanakan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dan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tidak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dibarengi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dengan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kesepakatan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kesepakatan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tertentu</a:t>
          </a:r>
          <a:r>
            <a:rPr lang="en-US" sz="2000" kern="1200" dirty="0" smtClean="0">
              <a:latin typeface="Bookman Old Style" panose="02050604050505020204" pitchFamily="18" charset="0"/>
            </a:rPr>
            <a:t> (</a:t>
          </a:r>
          <a:r>
            <a:rPr lang="en-US" sz="2000" kern="1200" dirty="0" err="1" smtClean="0">
              <a:latin typeface="Bookman Old Style" panose="02050604050505020204" pitchFamily="18" charset="0"/>
            </a:rPr>
            <a:t>frekuensinya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kecil</a:t>
          </a:r>
          <a:r>
            <a:rPr lang="en-US" sz="2000" kern="1200" dirty="0" smtClean="0">
              <a:latin typeface="Bookman Old Style" panose="02050604050505020204" pitchFamily="18" charset="0"/>
            </a:rPr>
            <a:t>)</a:t>
          </a:r>
          <a:endParaRPr lang="en-US" sz="2000" kern="1200" dirty="0">
            <a:latin typeface="Bookman Old Style" panose="0205060405050502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>
              <a:latin typeface="Bookman Old Style" panose="02050604050505020204" pitchFamily="18" charset="0"/>
            </a:rPr>
            <a:t>Nikah</a:t>
          </a:r>
          <a:r>
            <a:rPr lang="en-US" sz="2000" b="1" kern="1200" dirty="0" smtClean="0">
              <a:latin typeface="Bookman Old Style" panose="02050604050505020204" pitchFamily="18" charset="0"/>
            </a:rPr>
            <a:t> </a:t>
          </a:r>
          <a:r>
            <a:rPr lang="en-US" sz="2000" b="1" kern="1200" dirty="0" err="1" smtClean="0">
              <a:latin typeface="Bookman Old Style" panose="02050604050505020204" pitchFamily="18" charset="0"/>
            </a:rPr>
            <a:t>tahlil</a:t>
          </a:r>
          <a:r>
            <a:rPr lang="en-US" sz="2000" b="1" kern="1200" dirty="0" smtClean="0">
              <a:latin typeface="Bookman Old Style" panose="02050604050505020204" pitchFamily="18" charset="0"/>
            </a:rPr>
            <a:t> </a:t>
          </a:r>
          <a:r>
            <a:rPr lang="en-US" sz="2000" b="1" kern="1200" dirty="0" err="1" smtClean="0">
              <a:latin typeface="Bookman Old Style" panose="02050604050505020204" pitchFamily="18" charset="0"/>
            </a:rPr>
            <a:t>perjanjian</a:t>
          </a:r>
          <a:r>
            <a:rPr lang="en-US" sz="2000" b="1" kern="1200" dirty="0" smtClean="0">
              <a:latin typeface="Bookman Old Style" panose="02050604050505020204" pitchFamily="18" charset="0"/>
            </a:rPr>
            <a:t> </a:t>
          </a:r>
          <a:r>
            <a:rPr lang="en-US" sz="2000" b="1" kern="1200" dirty="0" err="1" smtClean="0">
              <a:latin typeface="Bookman Old Style" panose="02050604050505020204" pitchFamily="18" charset="0"/>
            </a:rPr>
            <a:t>alami</a:t>
          </a:r>
          <a:r>
            <a:rPr lang="en-US" sz="2000" b="1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yaitu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nikah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tahlil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berdasarkan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kontrak</a:t>
          </a:r>
          <a:r>
            <a:rPr lang="en-US" sz="2000" kern="1200" dirty="0" smtClean="0">
              <a:latin typeface="Bookman Old Style" panose="02050604050505020204" pitchFamily="18" charset="0"/>
            </a:rPr>
            <a:t>, </a:t>
          </a:r>
          <a:r>
            <a:rPr lang="en-US" sz="2000" kern="1200" dirty="0" err="1" smtClean="0">
              <a:latin typeface="Bookman Old Style" panose="02050604050505020204" pitchFamily="18" charset="0"/>
            </a:rPr>
            <a:t>akan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tetapi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berubah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menjadi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pernikahan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alami</a:t>
          </a:r>
          <a:r>
            <a:rPr lang="en-US" sz="2000" kern="1200" dirty="0" smtClean="0">
              <a:latin typeface="Bookman Old Style" panose="02050604050505020204" pitchFamily="18" charset="0"/>
            </a:rPr>
            <a:t> (</a:t>
          </a:r>
          <a:r>
            <a:rPr lang="en-US" sz="2000" kern="1200" dirty="0" err="1" smtClean="0">
              <a:latin typeface="Bookman Old Style" panose="02050604050505020204" pitchFamily="18" charset="0"/>
            </a:rPr>
            <a:t>frekuensinya</a:t>
          </a:r>
          <a:r>
            <a:rPr lang="en-US" sz="2000" kern="1200" dirty="0" smtClean="0">
              <a:latin typeface="Bookman Old Style" panose="02050604050505020204" pitchFamily="18" charset="0"/>
            </a:rPr>
            <a:t> </a:t>
          </a:r>
          <a:r>
            <a:rPr lang="en-US" sz="2000" kern="1200" dirty="0" err="1" smtClean="0">
              <a:latin typeface="Bookman Old Style" panose="02050604050505020204" pitchFamily="18" charset="0"/>
            </a:rPr>
            <a:t>kecil</a:t>
          </a:r>
          <a:r>
            <a:rPr lang="en-US" sz="2000" kern="1200" dirty="0" smtClean="0">
              <a:latin typeface="Bookman Old Style" panose="02050604050505020204" pitchFamily="18" charset="0"/>
            </a:rPr>
            <a:t>)</a:t>
          </a:r>
          <a:endParaRPr lang="en-US" sz="2000" kern="1200" dirty="0">
            <a:latin typeface="Bookman Old Style" panose="02050604050505020204" pitchFamily="18" charset="0"/>
          </a:endParaRPr>
        </a:p>
      </dsp:txBody>
      <dsp:txXfrm>
        <a:off x="804960" y="2515093"/>
        <a:ext cx="9180000" cy="23952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7377C-EBD6-4C65-A5DB-EE79A05019CF}">
      <dsp:nvSpPr>
        <dsp:cNvPr id="0" name=""/>
        <dsp:cNvSpPr/>
      </dsp:nvSpPr>
      <dsp:spPr>
        <a:xfrm>
          <a:off x="0" y="351317"/>
          <a:ext cx="10780314" cy="1346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6672" tIns="395732" rIns="836672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i="1" kern="1200" dirty="0" err="1" smtClean="0">
              <a:latin typeface="Bookman Old Style" panose="02050604050505020204" pitchFamily="18" charset="0"/>
            </a:rPr>
            <a:t>Muhallal</a:t>
          </a:r>
          <a:r>
            <a:rPr lang="en-US" sz="1900" b="1" i="1" kern="1200" dirty="0" smtClean="0">
              <a:latin typeface="Bookman Old Style" panose="02050604050505020204" pitchFamily="18" charset="0"/>
            </a:rPr>
            <a:t> </a:t>
          </a:r>
          <a:r>
            <a:rPr lang="en-US" sz="1900" b="1" i="1" kern="1200" dirty="0" err="1" smtClean="0">
              <a:latin typeface="Bookman Old Style" panose="02050604050505020204" pitchFamily="18" charset="0"/>
            </a:rPr>
            <a:t>Lah</a:t>
          </a:r>
          <a:r>
            <a:rPr lang="en-US" sz="1900" kern="1200" dirty="0" smtClean="0">
              <a:latin typeface="Bookman Old Style" panose="02050604050505020204" pitchFamily="18" charset="0"/>
            </a:rPr>
            <a:t>: </a:t>
          </a:r>
          <a:r>
            <a:rPr lang="en-US" sz="1900" kern="1200" dirty="0" err="1" smtClean="0">
              <a:latin typeface="Bookman Old Style" panose="02050604050505020204" pitchFamily="18" charset="0"/>
            </a:rPr>
            <a:t>Faktor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perasaan</a:t>
          </a:r>
          <a:r>
            <a:rPr lang="en-US" sz="1900" kern="1200" dirty="0" smtClean="0">
              <a:latin typeface="Bookman Old Style" panose="02050604050505020204" pitchFamily="18" charset="0"/>
            </a:rPr>
            <a:t>, </a:t>
          </a:r>
          <a:r>
            <a:rPr lang="en-US" sz="1900" kern="1200" dirty="0" err="1" smtClean="0">
              <a:latin typeface="Bookman Old Style" panose="02050604050505020204" pitchFamily="18" charset="0"/>
            </a:rPr>
            <a:t>masih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saling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mencintai</a:t>
          </a:r>
          <a:r>
            <a:rPr lang="en-US" sz="1900" kern="1200" dirty="0" smtClean="0">
              <a:latin typeface="Bookman Old Style" panose="02050604050505020204" pitchFamily="18" charset="0"/>
            </a:rPr>
            <a:t>, CLBK. Dan </a:t>
          </a:r>
          <a:r>
            <a:rPr lang="en-US" sz="1900" kern="1200" dirty="0" err="1" smtClean="0">
              <a:latin typeface="Bookman Old Style" panose="02050604050505020204" pitchFamily="18" charset="0"/>
            </a:rPr>
            <a:t>Faktor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anak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apalagi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anak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masih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kecil</a:t>
          </a:r>
          <a:r>
            <a:rPr lang="en-US" sz="1900" kern="1200" dirty="0" smtClean="0">
              <a:latin typeface="Bookman Old Style" panose="02050604050505020204" pitchFamily="18" charset="0"/>
            </a:rPr>
            <a:t>.</a:t>
          </a:r>
          <a:endParaRPr lang="en-US" sz="1900" kern="1200" dirty="0">
            <a:latin typeface="Bookman Old Style" panose="020506040505050202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i="1" kern="1200" dirty="0" err="1" smtClean="0">
              <a:latin typeface="Bookman Old Style" panose="02050604050505020204" pitchFamily="18" charset="0"/>
            </a:rPr>
            <a:t>Muhallil</a:t>
          </a:r>
          <a:r>
            <a:rPr lang="en-US" sz="1900" kern="1200" dirty="0" smtClean="0">
              <a:latin typeface="Bookman Old Style" panose="02050604050505020204" pitchFamily="18" charset="0"/>
            </a:rPr>
            <a:t>: </a:t>
          </a:r>
          <a:r>
            <a:rPr lang="en-US" sz="1900" kern="1200" dirty="0" err="1" smtClean="0">
              <a:latin typeface="Bookman Old Style" panose="02050604050505020204" pitchFamily="18" charset="0"/>
            </a:rPr>
            <a:t>Menolong</a:t>
          </a:r>
          <a:r>
            <a:rPr lang="en-US" sz="1900" kern="1200" dirty="0" smtClean="0">
              <a:latin typeface="Bookman Old Style" panose="02050604050505020204" pitchFamily="18" charset="0"/>
            </a:rPr>
            <a:t>, </a:t>
          </a:r>
          <a:r>
            <a:rPr lang="en-US" sz="1900" kern="1200" dirty="0" err="1" smtClean="0">
              <a:latin typeface="Bookman Old Style" panose="02050604050505020204" pitchFamily="18" charset="0"/>
            </a:rPr>
            <a:t>imabalan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dan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senggama</a:t>
          </a:r>
          <a:r>
            <a:rPr lang="en-US" sz="1900" kern="1200" dirty="0" smtClean="0">
              <a:latin typeface="Bookman Old Style" panose="02050604050505020204" pitchFamily="18" charset="0"/>
            </a:rPr>
            <a:t>. </a:t>
          </a:r>
          <a:endParaRPr lang="en-US" sz="1900" kern="1200" dirty="0">
            <a:latin typeface="Bookman Old Style" panose="02050604050505020204" pitchFamily="18" charset="0"/>
          </a:endParaRPr>
        </a:p>
      </dsp:txBody>
      <dsp:txXfrm>
        <a:off x="0" y="351317"/>
        <a:ext cx="10780314" cy="1346625"/>
      </dsp:txXfrm>
    </dsp:sp>
    <dsp:sp modelId="{871E0DC1-D84C-408F-8EAE-FAE8DCC03863}">
      <dsp:nvSpPr>
        <dsp:cNvPr id="0" name=""/>
        <dsp:cNvSpPr/>
      </dsp:nvSpPr>
      <dsp:spPr>
        <a:xfrm>
          <a:off x="539015" y="70877"/>
          <a:ext cx="7546219" cy="560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229" tIns="0" rIns="28522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Arial Black" panose="020B0A04020102020204" pitchFamily="34" charset="0"/>
            </a:rPr>
            <a:t>Motivasi</a:t>
          </a:r>
          <a:r>
            <a:rPr lang="en-US" sz="1800" kern="1200" dirty="0" smtClean="0">
              <a:latin typeface="Arial Black" panose="020B0A04020102020204" pitchFamily="34" charset="0"/>
            </a:rPr>
            <a:t> </a:t>
          </a:r>
          <a:r>
            <a:rPr lang="en-US" sz="1800" kern="1200" dirty="0" err="1" smtClean="0">
              <a:latin typeface="Arial Black" panose="020B0A04020102020204" pitchFamily="34" charset="0"/>
            </a:rPr>
            <a:t>Nikah</a:t>
          </a:r>
          <a:r>
            <a:rPr lang="en-US" sz="1800" kern="1200" dirty="0" smtClean="0">
              <a:latin typeface="Arial Black" panose="020B0A04020102020204" pitchFamily="34" charset="0"/>
            </a:rPr>
            <a:t> </a:t>
          </a:r>
          <a:r>
            <a:rPr lang="en-US" sz="1800" kern="1200" dirty="0" err="1" smtClean="0">
              <a:latin typeface="Arial Black" panose="020B0A04020102020204" pitchFamily="34" charset="0"/>
            </a:rPr>
            <a:t>Tahlil</a:t>
          </a:r>
          <a:endParaRPr lang="en-US" sz="1800" kern="1200" dirty="0">
            <a:latin typeface="Arial Black" panose="020B0A04020102020204" pitchFamily="34" charset="0"/>
          </a:endParaRPr>
        </a:p>
      </dsp:txBody>
      <dsp:txXfrm>
        <a:off x="566395" y="98257"/>
        <a:ext cx="7491459" cy="506120"/>
      </dsp:txXfrm>
    </dsp:sp>
    <dsp:sp modelId="{ACF5C285-DF7D-42A0-B021-E27CC61F731B}">
      <dsp:nvSpPr>
        <dsp:cNvPr id="0" name=""/>
        <dsp:cNvSpPr/>
      </dsp:nvSpPr>
      <dsp:spPr>
        <a:xfrm>
          <a:off x="0" y="2080982"/>
          <a:ext cx="10780314" cy="2693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6672" tIns="395732" rIns="836672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err="1" smtClean="0">
              <a:latin typeface="Bookman Old Style" panose="02050604050505020204" pitchFamily="18" charset="0"/>
            </a:rPr>
            <a:t>Mudahnya</a:t>
          </a:r>
          <a:r>
            <a:rPr lang="en-US" sz="1900" b="1" kern="1200" dirty="0" smtClean="0">
              <a:latin typeface="Bookman Old Style" panose="02050604050505020204" pitchFamily="18" charset="0"/>
            </a:rPr>
            <a:t> </a:t>
          </a:r>
          <a:r>
            <a:rPr lang="en-US" sz="1900" b="1" kern="1200" dirty="0" err="1" smtClean="0">
              <a:latin typeface="Bookman Old Style" panose="02050604050505020204" pitchFamily="18" charset="0"/>
            </a:rPr>
            <a:t>perceraian</a:t>
          </a:r>
          <a:r>
            <a:rPr lang="en-US" sz="1900" b="1" kern="1200" dirty="0" smtClean="0">
              <a:latin typeface="Bookman Old Style" panose="02050604050505020204" pitchFamily="18" charset="0"/>
            </a:rPr>
            <a:t>, </a:t>
          </a:r>
          <a:r>
            <a:rPr lang="en-US" sz="1900" b="0" kern="1200" dirty="0" err="1" smtClean="0">
              <a:latin typeface="Bookman Old Style" panose="02050604050505020204" pitchFamily="18" charset="0"/>
            </a:rPr>
            <a:t>Karena</a:t>
          </a:r>
          <a:r>
            <a:rPr lang="en-US" sz="1900" b="1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tanpa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melibatkan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saksi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dan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tanpa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penetapan</a:t>
          </a:r>
          <a:r>
            <a:rPr lang="en-US" sz="1900" kern="1200" dirty="0" smtClean="0">
              <a:latin typeface="Bookman Old Style" panose="02050604050505020204" pitchFamily="18" charset="0"/>
            </a:rPr>
            <a:t> Hakim, </a:t>
          </a:r>
          <a:r>
            <a:rPr lang="en-US" sz="1900" kern="1200" dirty="0" err="1" smtClean="0">
              <a:latin typeface="Bookman Old Style" panose="02050604050505020204" pitchFamily="18" charset="0"/>
            </a:rPr>
            <a:t>ketidak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cocokan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dengan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mertua</a:t>
          </a:r>
          <a:r>
            <a:rPr lang="en-US" sz="1900" kern="1200" dirty="0" smtClean="0">
              <a:latin typeface="Bookman Old Style" panose="02050604050505020204" pitchFamily="18" charset="0"/>
            </a:rPr>
            <a:t>, </a:t>
          </a:r>
          <a:r>
            <a:rPr lang="en-US" sz="1900" kern="1200" dirty="0" err="1" smtClean="0">
              <a:latin typeface="Bookman Old Style" panose="02050604050505020204" pitchFamily="18" charset="0"/>
            </a:rPr>
            <a:t>dan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kesenjangan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pemikiran</a:t>
          </a:r>
          <a:r>
            <a:rPr lang="en-US" sz="1900" kern="1200" dirty="0" smtClean="0">
              <a:latin typeface="Bookman Old Style" panose="02050604050505020204" pitchFamily="18" charset="0"/>
            </a:rPr>
            <a:t>.</a:t>
          </a:r>
          <a:endParaRPr lang="en-US" sz="1900" kern="1200" dirty="0">
            <a:latin typeface="Bookman Old Style" panose="020506040505050202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err="1" smtClean="0">
              <a:latin typeface="Bookman Old Style" panose="02050604050505020204" pitchFamily="18" charset="0"/>
            </a:rPr>
            <a:t>Minimnya</a:t>
          </a:r>
          <a:r>
            <a:rPr lang="en-US" sz="1900" b="1" kern="1200" dirty="0" smtClean="0">
              <a:latin typeface="Bookman Old Style" panose="02050604050505020204" pitchFamily="18" charset="0"/>
            </a:rPr>
            <a:t> </a:t>
          </a:r>
          <a:r>
            <a:rPr lang="en-US" sz="1900" b="1" kern="1200" dirty="0" err="1" smtClean="0">
              <a:latin typeface="Bookman Old Style" panose="02050604050505020204" pitchFamily="18" charset="0"/>
            </a:rPr>
            <a:t>kesadaran</a:t>
          </a:r>
          <a:r>
            <a:rPr lang="en-US" sz="1900" b="1" kern="1200" dirty="0" smtClean="0">
              <a:latin typeface="Bookman Old Style" panose="02050604050505020204" pitchFamily="18" charset="0"/>
            </a:rPr>
            <a:t> </a:t>
          </a:r>
          <a:r>
            <a:rPr lang="en-US" sz="1900" b="1" kern="1200" dirty="0" err="1" smtClean="0">
              <a:latin typeface="Bookman Old Style" panose="02050604050505020204" pitchFamily="18" charset="0"/>
            </a:rPr>
            <a:t>hukum</a:t>
          </a:r>
          <a:r>
            <a:rPr lang="en-US" sz="1900" b="1" kern="1200" dirty="0" smtClean="0">
              <a:latin typeface="Bookman Old Style" panose="02050604050505020204" pitchFamily="18" charset="0"/>
            </a:rPr>
            <a:t> </a:t>
          </a:r>
          <a:r>
            <a:rPr lang="en-US" sz="1900" b="0" kern="1200" dirty="0" err="1" smtClean="0">
              <a:latin typeface="Bookman Old Style" panose="02050604050505020204" pitchFamily="18" charset="0"/>
            </a:rPr>
            <a:t>karena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rendahnya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pendidikan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Masyarakat</a:t>
          </a:r>
          <a:r>
            <a:rPr lang="en-US" sz="1900" kern="1200" dirty="0" smtClean="0">
              <a:latin typeface="Bookman Old Style" panose="02050604050505020204" pitchFamily="18" charset="0"/>
            </a:rPr>
            <a:t>, </a:t>
          </a:r>
          <a:r>
            <a:rPr lang="en-US" sz="1900" kern="1200" dirty="0" err="1" smtClean="0">
              <a:latin typeface="Bookman Old Style" panose="02050604050505020204" pitchFamily="18" charset="0"/>
            </a:rPr>
            <a:t>lemahnya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penegakan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hukum</a:t>
          </a:r>
          <a:endParaRPr lang="en-US" sz="1900" kern="1200" dirty="0">
            <a:latin typeface="Bookman Old Style" panose="020506040505050202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err="1" smtClean="0">
              <a:latin typeface="Bookman Old Style" panose="02050604050505020204" pitchFamily="18" charset="0"/>
            </a:rPr>
            <a:t>Kurangnya</a:t>
          </a:r>
          <a:r>
            <a:rPr lang="en-US" sz="1900" b="1" kern="1200" dirty="0" smtClean="0">
              <a:latin typeface="Bookman Old Style" panose="02050604050505020204" pitchFamily="18" charset="0"/>
            </a:rPr>
            <a:t> </a:t>
          </a:r>
          <a:r>
            <a:rPr lang="en-US" sz="1900" b="1" kern="1200" dirty="0" err="1" smtClean="0">
              <a:latin typeface="Bookman Old Style" panose="02050604050505020204" pitchFamily="18" charset="0"/>
            </a:rPr>
            <a:t>pemahaman</a:t>
          </a:r>
          <a:r>
            <a:rPr lang="en-US" sz="1900" b="1" kern="1200" dirty="0" smtClean="0">
              <a:latin typeface="Bookman Old Style" panose="02050604050505020204" pitchFamily="18" charset="0"/>
            </a:rPr>
            <a:t> agama </a:t>
          </a:r>
          <a:r>
            <a:rPr lang="en-US" sz="1900" b="0" kern="1200" dirty="0" err="1" smtClean="0">
              <a:latin typeface="Bookman Old Style" panose="02050604050505020204" pitchFamily="18" charset="0"/>
            </a:rPr>
            <a:t>karena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minimnya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lembaga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keagamaan</a:t>
          </a:r>
          <a:r>
            <a:rPr lang="en-US" sz="1900" kern="1200" dirty="0" smtClean="0">
              <a:latin typeface="Bookman Old Style" panose="02050604050505020204" pitchFamily="18" charset="0"/>
            </a:rPr>
            <a:t>, </a:t>
          </a:r>
          <a:r>
            <a:rPr lang="en-US" sz="1900" kern="1200" dirty="0" err="1" smtClean="0">
              <a:latin typeface="Bookman Old Style" panose="02050604050505020204" pitchFamily="18" charset="0"/>
            </a:rPr>
            <a:t>ceramah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kurang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menyentuh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tentang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nikah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tahlil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atau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keharmonisan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keluara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dan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kurangnya</a:t>
          </a:r>
          <a:r>
            <a:rPr lang="en-US" sz="1900" kern="1200" dirty="0" smtClean="0">
              <a:latin typeface="Bookman Old Style" panose="02050604050505020204" pitchFamily="18" charset="0"/>
            </a:rPr>
            <a:t> </a:t>
          </a:r>
          <a:r>
            <a:rPr lang="en-US" sz="1900" kern="1200" dirty="0" err="1" smtClean="0">
              <a:latin typeface="Bookman Old Style" panose="02050604050505020204" pitchFamily="18" charset="0"/>
            </a:rPr>
            <a:t>penyuluhan</a:t>
          </a:r>
          <a:endParaRPr lang="en-US" sz="1900" kern="1200" dirty="0">
            <a:latin typeface="Bookman Old Style" panose="02050604050505020204" pitchFamily="18" charset="0"/>
          </a:endParaRPr>
        </a:p>
      </dsp:txBody>
      <dsp:txXfrm>
        <a:off x="0" y="2080982"/>
        <a:ext cx="10780314" cy="2693250"/>
      </dsp:txXfrm>
    </dsp:sp>
    <dsp:sp modelId="{E7015D68-696C-44D6-AA7E-DB74C545CD28}">
      <dsp:nvSpPr>
        <dsp:cNvPr id="0" name=""/>
        <dsp:cNvSpPr/>
      </dsp:nvSpPr>
      <dsp:spPr>
        <a:xfrm>
          <a:off x="539015" y="1800542"/>
          <a:ext cx="7546219" cy="560880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229" tIns="0" rIns="28522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Arial Black" panose="020B0A04020102020204" pitchFamily="34" charset="0"/>
            </a:rPr>
            <a:t>Faktor</a:t>
          </a:r>
          <a:r>
            <a:rPr lang="en-US" sz="1800" kern="1200" dirty="0" smtClean="0">
              <a:latin typeface="Arial Black" panose="020B0A04020102020204" pitchFamily="34" charset="0"/>
            </a:rPr>
            <a:t> </a:t>
          </a:r>
          <a:r>
            <a:rPr lang="en-US" sz="1800" kern="1200" dirty="0" err="1" smtClean="0">
              <a:latin typeface="Arial Black" panose="020B0A04020102020204" pitchFamily="34" charset="0"/>
            </a:rPr>
            <a:t>Merebaknya</a:t>
          </a:r>
          <a:r>
            <a:rPr lang="en-US" sz="1800" kern="1200" dirty="0" smtClean="0">
              <a:latin typeface="Arial Black" panose="020B0A04020102020204" pitchFamily="34" charset="0"/>
            </a:rPr>
            <a:t> </a:t>
          </a:r>
          <a:r>
            <a:rPr lang="en-US" sz="1800" kern="1200" dirty="0" err="1" smtClean="0">
              <a:latin typeface="Arial Black" panose="020B0A04020102020204" pitchFamily="34" charset="0"/>
            </a:rPr>
            <a:t>Nikah</a:t>
          </a:r>
          <a:r>
            <a:rPr lang="en-US" sz="1800" kern="1200" dirty="0" smtClean="0">
              <a:latin typeface="Arial Black" panose="020B0A04020102020204" pitchFamily="34" charset="0"/>
            </a:rPr>
            <a:t> </a:t>
          </a:r>
          <a:r>
            <a:rPr lang="en-US" sz="1800" kern="1200" dirty="0" err="1" smtClean="0">
              <a:latin typeface="Arial Black" panose="020B0A04020102020204" pitchFamily="34" charset="0"/>
            </a:rPr>
            <a:t>tahlil</a:t>
          </a:r>
          <a:endParaRPr lang="en-US" sz="1800" kern="1200" dirty="0">
            <a:latin typeface="Arial Black" panose="020B0A04020102020204" pitchFamily="34" charset="0"/>
          </a:endParaRPr>
        </a:p>
      </dsp:txBody>
      <dsp:txXfrm>
        <a:off x="566395" y="1827922"/>
        <a:ext cx="7491459" cy="506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3FA05-8526-43A4-9980-E57DB81C0CC4}">
      <dsp:nvSpPr>
        <dsp:cNvPr id="0" name=""/>
        <dsp:cNvSpPr/>
      </dsp:nvSpPr>
      <dsp:spPr>
        <a:xfrm>
          <a:off x="2106" y="0"/>
          <a:ext cx="5364292" cy="5093304"/>
        </a:xfrm>
        <a:prstGeom prst="roundRect">
          <a:avLst>
            <a:gd name="adj" fmla="val 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latin typeface="Cooper Black" panose="0208090404030B020404" pitchFamily="18" charset="0"/>
            </a:rPr>
            <a:t>Pandangan </a:t>
          </a:r>
          <a:r>
            <a:rPr lang="id-ID" sz="2400" i="1" kern="1200" dirty="0" smtClean="0">
              <a:latin typeface="Cooper Black" panose="0208090404030B020404" pitchFamily="18" charset="0"/>
            </a:rPr>
            <a:t>Maqâshid Al-syarî’ah</a:t>
          </a:r>
          <a:r>
            <a:rPr lang="en-US" sz="2400" i="1" kern="1200" dirty="0" smtClean="0">
              <a:latin typeface="Cooper Black" panose="0208090404030B020404" pitchFamily="18" charset="0"/>
            </a:rPr>
            <a:t> </a:t>
          </a:r>
          <a:r>
            <a:rPr lang="en-US" sz="2400" i="1" kern="1200" dirty="0" err="1" smtClean="0">
              <a:latin typeface="Cooper Black" panose="0208090404030B020404" pitchFamily="18" charset="0"/>
            </a:rPr>
            <a:t>Terhadap</a:t>
          </a:r>
          <a:r>
            <a:rPr lang="en-US" sz="2400" i="1" kern="1200" dirty="0" smtClean="0">
              <a:latin typeface="Cooper Black" panose="0208090404030B020404" pitchFamily="18" charset="0"/>
            </a:rPr>
            <a:t> </a:t>
          </a:r>
          <a:r>
            <a:rPr lang="en-US" sz="2400" i="1" kern="1200" dirty="0" err="1" smtClean="0">
              <a:latin typeface="Cooper Black" panose="0208090404030B020404" pitchFamily="18" charset="0"/>
            </a:rPr>
            <a:t>Nikah</a:t>
          </a:r>
          <a:r>
            <a:rPr lang="en-US" sz="2400" i="1" kern="1200" dirty="0" smtClean="0">
              <a:latin typeface="Cooper Black" panose="0208090404030B020404" pitchFamily="18" charset="0"/>
            </a:rPr>
            <a:t> </a:t>
          </a:r>
          <a:r>
            <a:rPr lang="en-US" sz="2400" i="1" kern="1200" dirty="0" err="1" smtClean="0">
              <a:latin typeface="Cooper Black" panose="0208090404030B020404" pitchFamily="18" charset="0"/>
            </a:rPr>
            <a:t>Tahlil</a:t>
          </a:r>
          <a:r>
            <a:rPr lang="id-ID" sz="2400" i="1" kern="1200" dirty="0" smtClean="0">
              <a:latin typeface="Cooper Black" panose="0208090404030B020404" pitchFamily="18" charset="0"/>
            </a:rPr>
            <a:t> </a:t>
          </a:r>
          <a:endParaRPr lang="en-US" sz="2400" kern="1200" dirty="0"/>
        </a:p>
      </dsp:txBody>
      <dsp:txXfrm rot="16200000">
        <a:off x="-1549719" y="1551825"/>
        <a:ext cx="4176509" cy="1072858"/>
      </dsp:txXfrm>
    </dsp:sp>
    <dsp:sp modelId="{10C52893-1BD1-4753-BF21-5FFEFF37BE86}">
      <dsp:nvSpPr>
        <dsp:cNvPr id="0" name=""/>
        <dsp:cNvSpPr/>
      </dsp:nvSpPr>
      <dsp:spPr>
        <a:xfrm>
          <a:off x="1074964" y="0"/>
          <a:ext cx="3996398" cy="509330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1" kern="1200" dirty="0" err="1" smtClean="0">
              <a:latin typeface="Bookman Old Style" panose="02050604050505020204" pitchFamily="18" charset="0"/>
            </a:rPr>
            <a:t>Maqâshid</a:t>
          </a:r>
          <a:r>
            <a:rPr lang="en-US" sz="2500" i="1" kern="1200" dirty="0" smtClean="0">
              <a:latin typeface="Bookman Old Style" panose="02050604050505020204" pitchFamily="18" charset="0"/>
            </a:rPr>
            <a:t> Al-</a:t>
          </a:r>
          <a:r>
            <a:rPr lang="en-US" sz="2500" i="1" kern="1200" dirty="0" err="1" smtClean="0">
              <a:latin typeface="Bookman Old Style" panose="02050604050505020204" pitchFamily="18" charset="0"/>
            </a:rPr>
            <a:t>Syarî’ah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memandang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praktek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nikah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tahlil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pada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Suku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Sasak</a:t>
          </a:r>
          <a:r>
            <a:rPr lang="en-US" sz="2500" kern="1200" dirty="0" smtClean="0">
              <a:latin typeface="Bookman Old Style" panose="02050604050505020204" pitchFamily="18" charset="0"/>
            </a:rPr>
            <a:t> Lombok </a:t>
          </a:r>
          <a:r>
            <a:rPr lang="en-US" sz="2500" kern="1200" dirty="0" err="1" smtClean="0">
              <a:latin typeface="Bookman Old Style" panose="02050604050505020204" pitchFamily="18" charset="0"/>
            </a:rPr>
            <a:t>terjadi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penyimpangan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pada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i="1" kern="1200" dirty="0" err="1" smtClean="0">
              <a:latin typeface="Bookman Old Style" panose="02050604050505020204" pitchFamily="18" charset="0"/>
            </a:rPr>
            <a:t>dharuriyyāt</a:t>
          </a:r>
          <a:r>
            <a:rPr lang="en-US" sz="2500" kern="1200" dirty="0" smtClean="0">
              <a:latin typeface="Bookman Old Style" panose="02050604050505020204" pitchFamily="18" charset="0"/>
            </a:rPr>
            <a:t>, </a:t>
          </a:r>
          <a:r>
            <a:rPr lang="en-US" sz="2500" i="1" kern="1200" dirty="0" err="1" smtClean="0">
              <a:latin typeface="Bookman Old Style" panose="02050604050505020204" pitchFamily="18" charset="0"/>
            </a:rPr>
            <a:t>hajjiyāt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dan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i="1" kern="1200" dirty="0" err="1" smtClean="0">
              <a:latin typeface="Bookman Old Style" panose="02050604050505020204" pitchFamily="18" charset="0"/>
            </a:rPr>
            <a:t>tahsiīniyyāt</a:t>
          </a:r>
          <a:r>
            <a:rPr lang="en-US" sz="2500" i="1" kern="1200" dirty="0" smtClean="0">
              <a:latin typeface="Bookman Old Style" panose="02050604050505020204" pitchFamily="18" charset="0"/>
            </a:rPr>
            <a:t>. </a:t>
          </a:r>
          <a:r>
            <a:rPr lang="en-US" sz="2500" kern="1200" dirty="0" err="1" smtClean="0">
              <a:latin typeface="Bookman Old Style" panose="02050604050505020204" pitchFamily="18" charset="0"/>
            </a:rPr>
            <a:t>Yaitu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pada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endParaRPr lang="en-US" sz="2500" kern="1200" dirty="0">
            <a:latin typeface="Bookman Old Style" panose="0205060405050502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err="1" smtClean="0">
              <a:latin typeface="Bookman Old Style" panose="02050604050505020204" pitchFamily="18" charset="0"/>
            </a:rPr>
            <a:t>Nikah</a:t>
          </a:r>
          <a:r>
            <a:rPr lang="en-US" sz="2000" b="0" kern="1200" dirty="0" smtClean="0">
              <a:latin typeface="Bookman Old Style" panose="02050604050505020204" pitchFamily="18" charset="0"/>
            </a:rPr>
            <a:t> </a:t>
          </a:r>
          <a:r>
            <a:rPr lang="en-US" sz="2000" b="0" kern="1200" dirty="0" err="1" smtClean="0">
              <a:latin typeface="Bookman Old Style" panose="02050604050505020204" pitchFamily="18" charset="0"/>
            </a:rPr>
            <a:t>Tahlil</a:t>
          </a:r>
          <a:r>
            <a:rPr lang="en-US" sz="2000" b="0" kern="1200" dirty="0" smtClean="0">
              <a:latin typeface="Bookman Old Style" panose="02050604050505020204" pitchFamily="18" charset="0"/>
            </a:rPr>
            <a:t> </a:t>
          </a:r>
          <a:r>
            <a:rPr lang="en-US" sz="2000" b="0" kern="1200" dirty="0" err="1" smtClean="0">
              <a:latin typeface="Bookman Old Style" panose="02050604050505020204" pitchFamily="18" charset="0"/>
            </a:rPr>
            <a:t>Kontrak</a:t>
          </a:r>
          <a:r>
            <a:rPr lang="en-US" sz="2000" b="0" kern="1200" dirty="0" smtClean="0">
              <a:latin typeface="Bookman Old Style" panose="02050604050505020204" pitchFamily="18" charset="0"/>
            </a:rPr>
            <a:t> (</a:t>
          </a:r>
          <a:r>
            <a:rPr lang="en-US" sz="2000" b="0" i="1" kern="1200" dirty="0" err="1" smtClean="0">
              <a:latin typeface="Bookman Old Style" panose="02050604050505020204" pitchFamily="18" charset="0"/>
            </a:rPr>
            <a:t>Mut’ah</a:t>
          </a:r>
          <a:r>
            <a:rPr lang="en-US" sz="2000" b="0" kern="1200" dirty="0" smtClean="0">
              <a:latin typeface="Bookman Old Style" panose="02050604050505020204" pitchFamily="18" charset="0"/>
            </a:rPr>
            <a:t>)</a:t>
          </a:r>
          <a:endParaRPr lang="en-US" sz="2000" b="0" kern="1200" dirty="0">
            <a:latin typeface="Bookman Old Style" panose="0205060405050502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err="1" smtClean="0">
              <a:latin typeface="Bookman Old Style" panose="02050604050505020204" pitchFamily="18" charset="0"/>
            </a:rPr>
            <a:t>Pernikahan</a:t>
          </a:r>
          <a:r>
            <a:rPr lang="en-US" sz="2000" b="0" kern="1200" dirty="0" smtClean="0">
              <a:latin typeface="Bookman Old Style" panose="02050604050505020204" pitchFamily="18" charset="0"/>
            </a:rPr>
            <a:t> </a:t>
          </a:r>
          <a:r>
            <a:rPr lang="en-US" sz="2000" b="0" kern="1200" dirty="0" err="1" smtClean="0">
              <a:latin typeface="Bookman Old Style" panose="02050604050505020204" pitchFamily="18" charset="0"/>
            </a:rPr>
            <a:t>Bersyarat</a:t>
          </a:r>
          <a:r>
            <a:rPr lang="en-US" sz="2000" b="0" kern="1200" dirty="0" smtClean="0">
              <a:latin typeface="Bookman Old Style" panose="02050604050505020204" pitchFamily="18" charset="0"/>
            </a:rPr>
            <a:t> </a:t>
          </a:r>
          <a:r>
            <a:rPr lang="en-US" sz="2000" b="0" kern="1200" dirty="0" err="1" smtClean="0">
              <a:latin typeface="Bookman Old Style" panose="02050604050505020204" pitchFamily="18" charset="0"/>
            </a:rPr>
            <a:t>dengan</a:t>
          </a:r>
          <a:r>
            <a:rPr lang="en-US" sz="2000" b="0" kern="1200" dirty="0" smtClean="0">
              <a:latin typeface="Bookman Old Style" panose="02050604050505020204" pitchFamily="18" charset="0"/>
            </a:rPr>
            <a:t> </a:t>
          </a:r>
          <a:r>
            <a:rPr lang="en-US" sz="2000" b="0" kern="1200" dirty="0" err="1" smtClean="0">
              <a:latin typeface="Bookman Old Style" panose="02050604050505020204" pitchFamily="18" charset="0"/>
            </a:rPr>
            <a:t>Kesepakatan</a:t>
          </a:r>
          <a:endParaRPr lang="en-US" sz="2000" b="0" kern="1200" dirty="0">
            <a:latin typeface="Bookman Old Style" panose="0205060405050502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err="1" smtClean="0">
              <a:latin typeface="Bookman Old Style" panose="02050604050505020204" pitchFamily="18" charset="0"/>
            </a:rPr>
            <a:t>Pernikahan</a:t>
          </a:r>
          <a:r>
            <a:rPr lang="en-US" sz="2000" b="0" kern="1200" dirty="0" smtClean="0">
              <a:latin typeface="Bookman Old Style" panose="02050604050505020204" pitchFamily="18" charset="0"/>
            </a:rPr>
            <a:t> (</a:t>
          </a:r>
          <a:r>
            <a:rPr lang="en-US" sz="2000" b="0" kern="1200" dirty="0" err="1" smtClean="0">
              <a:latin typeface="Bookman Old Style" panose="02050604050505020204" pitchFamily="18" charset="0"/>
            </a:rPr>
            <a:t>nikah</a:t>
          </a:r>
          <a:r>
            <a:rPr lang="en-US" sz="2000" b="0" kern="1200" dirty="0" smtClean="0">
              <a:latin typeface="Bookman Old Style" panose="02050604050505020204" pitchFamily="18" charset="0"/>
            </a:rPr>
            <a:t> </a:t>
          </a:r>
          <a:r>
            <a:rPr lang="en-US" sz="2000" b="0" kern="1200" dirty="0" err="1" smtClean="0">
              <a:latin typeface="Bookman Old Style" panose="02050604050505020204" pitchFamily="18" charset="0"/>
            </a:rPr>
            <a:t>tahlil</a:t>
          </a:r>
          <a:r>
            <a:rPr lang="en-US" sz="2000" b="0" kern="1200" dirty="0" smtClean="0">
              <a:latin typeface="Bookman Old Style" panose="02050604050505020204" pitchFamily="18" charset="0"/>
            </a:rPr>
            <a:t>) yang </a:t>
          </a:r>
          <a:r>
            <a:rPr lang="en-US" sz="2000" b="0" kern="1200" dirty="0" err="1" smtClean="0">
              <a:latin typeface="Bookman Old Style" panose="02050604050505020204" pitchFamily="18" charset="0"/>
            </a:rPr>
            <a:t>direncanakan</a:t>
          </a:r>
          <a:endParaRPr lang="en-US" sz="2000" b="0" kern="1200" dirty="0">
            <a:latin typeface="Bookman Old Style" panose="0205060405050502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err="1" smtClean="0">
              <a:latin typeface="Bookman Old Style" panose="02050604050505020204" pitchFamily="18" charset="0"/>
            </a:rPr>
            <a:t>Tidak</a:t>
          </a:r>
          <a:r>
            <a:rPr lang="en-US" sz="2000" b="0" kern="1200" dirty="0" smtClean="0">
              <a:latin typeface="Bookman Old Style" panose="02050604050505020204" pitchFamily="18" charset="0"/>
            </a:rPr>
            <a:t> </a:t>
          </a:r>
          <a:r>
            <a:rPr lang="en-US" sz="2000" b="0" kern="1200" dirty="0" err="1" smtClean="0">
              <a:latin typeface="Bookman Old Style" panose="02050604050505020204" pitchFamily="18" charset="0"/>
            </a:rPr>
            <a:t>Melakukan</a:t>
          </a:r>
          <a:r>
            <a:rPr lang="en-US" sz="2000" b="0" kern="1200" dirty="0" smtClean="0">
              <a:latin typeface="Bookman Old Style" panose="02050604050505020204" pitchFamily="18" charset="0"/>
            </a:rPr>
            <a:t> </a:t>
          </a:r>
          <a:r>
            <a:rPr lang="en-US" sz="2000" b="0" kern="1200" dirty="0" err="1" smtClean="0">
              <a:latin typeface="Bookman Old Style" panose="02050604050505020204" pitchFamily="18" charset="0"/>
            </a:rPr>
            <a:t>Hubungan</a:t>
          </a:r>
          <a:r>
            <a:rPr lang="en-US" sz="2000" b="0" kern="1200" dirty="0" smtClean="0">
              <a:latin typeface="Bookman Old Style" panose="02050604050505020204" pitchFamily="18" charset="0"/>
            </a:rPr>
            <a:t> </a:t>
          </a:r>
          <a:r>
            <a:rPr lang="en-US" sz="2000" b="0" kern="1200" dirty="0" err="1" smtClean="0">
              <a:latin typeface="Bookman Old Style" panose="02050604050505020204" pitchFamily="18" charset="0"/>
            </a:rPr>
            <a:t>Biologis</a:t>
          </a:r>
          <a:endParaRPr lang="en-US" sz="2000" b="0" kern="1200" dirty="0">
            <a:latin typeface="Bookman Old Style" panose="0205060405050502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err="1" smtClean="0">
              <a:latin typeface="Bookman Old Style" panose="02050604050505020204" pitchFamily="18" charset="0"/>
            </a:rPr>
            <a:t>Kesepakatan</a:t>
          </a:r>
          <a:r>
            <a:rPr lang="en-US" sz="2000" b="0" kern="1200" dirty="0" smtClean="0">
              <a:latin typeface="Bookman Old Style" panose="02050604050505020204" pitchFamily="18" charset="0"/>
            </a:rPr>
            <a:t> </a:t>
          </a:r>
          <a:r>
            <a:rPr lang="en-US" sz="2000" b="0" kern="1200" dirty="0" err="1" smtClean="0">
              <a:latin typeface="Bookman Old Style" panose="02050604050505020204" pitchFamily="18" charset="0"/>
            </a:rPr>
            <a:t>untuk</a:t>
          </a:r>
          <a:r>
            <a:rPr lang="en-US" sz="2000" b="0" kern="1200" dirty="0" smtClean="0">
              <a:latin typeface="Bookman Old Style" panose="02050604050505020204" pitchFamily="18" charset="0"/>
            </a:rPr>
            <a:t> </a:t>
          </a:r>
          <a:r>
            <a:rPr lang="en-US" sz="2000" b="0" kern="1200" dirty="0" err="1" smtClean="0">
              <a:latin typeface="Bookman Old Style" panose="02050604050505020204" pitchFamily="18" charset="0"/>
            </a:rPr>
            <a:t>bercerai</a:t>
          </a:r>
          <a:endParaRPr lang="en-US" sz="2000" b="0" kern="1200" dirty="0">
            <a:latin typeface="Bookman Old Style" panose="02050604050505020204" pitchFamily="18" charset="0"/>
          </a:endParaRPr>
        </a:p>
      </dsp:txBody>
      <dsp:txXfrm>
        <a:off x="1074964" y="0"/>
        <a:ext cx="3996398" cy="5093304"/>
      </dsp:txXfrm>
    </dsp:sp>
    <dsp:sp modelId="{E5FBB8C7-5B00-40D7-AF9F-BE58E0B59F6E}">
      <dsp:nvSpPr>
        <dsp:cNvPr id="0" name=""/>
        <dsp:cNvSpPr/>
      </dsp:nvSpPr>
      <dsp:spPr>
        <a:xfrm>
          <a:off x="5554149" y="0"/>
          <a:ext cx="5364292" cy="5093304"/>
        </a:xfrm>
        <a:prstGeom prst="roundRect">
          <a:avLst>
            <a:gd name="adj" fmla="val 5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latin typeface="Cooper Black" panose="0208090404030B020404" pitchFamily="18" charset="0"/>
            </a:rPr>
            <a:t>Relevans</a:t>
          </a:r>
          <a:r>
            <a:rPr lang="en-US" sz="2400" kern="1200" dirty="0" err="1" smtClean="0">
              <a:latin typeface="Cooper Black" panose="0208090404030B020404" pitchFamily="18" charset="0"/>
            </a:rPr>
            <a:t>i</a:t>
          </a:r>
          <a:r>
            <a:rPr lang="en-US" sz="2400" kern="1200" dirty="0" smtClean="0">
              <a:latin typeface="Cooper Black" panose="0208090404030B020404" pitchFamily="18" charset="0"/>
            </a:rPr>
            <a:t> </a:t>
          </a:r>
          <a:r>
            <a:rPr lang="en-US" sz="2400" kern="1200" dirty="0" err="1" smtClean="0">
              <a:latin typeface="Cooper Black" panose="0208090404030B020404" pitchFamily="18" charset="0"/>
            </a:rPr>
            <a:t>Kasus</a:t>
          </a:r>
          <a:r>
            <a:rPr lang="en-US" sz="2400" kern="1200" dirty="0" smtClean="0">
              <a:latin typeface="Cooper Black" panose="0208090404030B020404" pitchFamily="18" charset="0"/>
            </a:rPr>
            <a:t> </a:t>
          </a:r>
          <a:r>
            <a:rPr lang="en-US" sz="2400" kern="1200" dirty="0" err="1" smtClean="0">
              <a:latin typeface="Cooper Black" panose="0208090404030B020404" pitchFamily="18" charset="0"/>
            </a:rPr>
            <a:t>Nikah</a:t>
          </a:r>
          <a:r>
            <a:rPr lang="en-US" sz="2400" kern="1200" dirty="0" smtClean="0">
              <a:latin typeface="Cooper Black" panose="0208090404030B020404" pitchFamily="18" charset="0"/>
            </a:rPr>
            <a:t> </a:t>
          </a:r>
          <a:r>
            <a:rPr lang="en-US" sz="2400" kern="1200" dirty="0" err="1" smtClean="0">
              <a:latin typeface="Cooper Black" panose="0208090404030B020404" pitchFamily="18" charset="0"/>
            </a:rPr>
            <a:t>Tahlil</a:t>
          </a:r>
          <a:r>
            <a:rPr lang="en-US" sz="2400" kern="1200" dirty="0" smtClean="0">
              <a:latin typeface="Cooper Black" panose="0208090404030B020404" pitchFamily="18" charset="0"/>
            </a:rPr>
            <a:t> </a:t>
          </a:r>
          <a:r>
            <a:rPr lang="id-ID" sz="2400" kern="1200" dirty="0" smtClean="0">
              <a:latin typeface="Cooper Black" panose="0208090404030B020404" pitchFamily="18" charset="0"/>
            </a:rPr>
            <a:t> Dalam KHI</a:t>
          </a:r>
          <a:endParaRPr lang="en-US" sz="2400" kern="1200" dirty="0"/>
        </a:p>
      </dsp:txBody>
      <dsp:txXfrm rot="16200000">
        <a:off x="4002323" y="1551825"/>
        <a:ext cx="4176509" cy="1072858"/>
      </dsp:txXfrm>
    </dsp:sp>
    <dsp:sp modelId="{829F967F-4829-4133-8058-5938E787C26A}">
      <dsp:nvSpPr>
        <dsp:cNvPr id="0" name=""/>
        <dsp:cNvSpPr/>
      </dsp:nvSpPr>
      <dsp:spPr>
        <a:xfrm rot="5400000">
          <a:off x="5206643" y="3964830"/>
          <a:ext cx="748654" cy="80464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7E42FB-2D65-4816-ADD8-A4BB585D8164}">
      <dsp:nvSpPr>
        <dsp:cNvPr id="0" name=""/>
        <dsp:cNvSpPr/>
      </dsp:nvSpPr>
      <dsp:spPr>
        <a:xfrm>
          <a:off x="6627007" y="0"/>
          <a:ext cx="3996398" cy="509330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latin typeface="Bookman Old Style" panose="02050604050505020204" pitchFamily="18" charset="0"/>
            </a:rPr>
            <a:t>Nikah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tahlil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banyak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disalah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artikan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oleh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masyarakat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sehingga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dalam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praktiknya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tidak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memenuhi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ketentuan</a:t>
          </a:r>
          <a:r>
            <a:rPr lang="en-US" sz="2500" kern="1200" dirty="0" smtClean="0">
              <a:latin typeface="Bookman Old Style" panose="02050604050505020204" pitchFamily="18" charset="0"/>
            </a:rPr>
            <a:t> yang </a:t>
          </a:r>
          <a:r>
            <a:rPr lang="en-US" sz="2500" kern="1200" dirty="0" err="1" smtClean="0">
              <a:latin typeface="Bookman Old Style" panose="02050604050505020204" pitchFamily="18" charset="0"/>
            </a:rPr>
            <a:t>berdasarkan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Kompilasi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Hukum</a:t>
          </a:r>
          <a:r>
            <a:rPr lang="en-US" sz="2500" kern="1200" dirty="0" smtClean="0">
              <a:latin typeface="Bookman Old Style" panose="02050604050505020204" pitchFamily="18" charset="0"/>
            </a:rPr>
            <a:t> Islam (KHI) </a:t>
          </a:r>
          <a:r>
            <a:rPr lang="en-US" sz="2500" kern="1200" dirty="0" err="1" smtClean="0">
              <a:latin typeface="Bookman Old Style" panose="02050604050505020204" pitchFamily="18" charset="0"/>
            </a:rPr>
            <a:t>terutama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pasal</a:t>
          </a:r>
          <a:r>
            <a:rPr lang="en-US" sz="2500" kern="1200" dirty="0" smtClean="0">
              <a:latin typeface="Bookman Old Style" panose="02050604050505020204" pitchFamily="18" charset="0"/>
            </a:rPr>
            <a:t> 43 </a:t>
          </a:r>
          <a:r>
            <a:rPr lang="en-US" sz="2500" kern="1200" dirty="0" err="1" smtClean="0">
              <a:latin typeface="Bookman Old Style" panose="02050604050505020204" pitchFamily="18" charset="0"/>
            </a:rPr>
            <a:t>ayat</a:t>
          </a:r>
          <a:r>
            <a:rPr lang="en-US" sz="2500" kern="1200" dirty="0" smtClean="0">
              <a:latin typeface="Bookman Old Style" panose="02050604050505020204" pitchFamily="18" charset="0"/>
            </a:rPr>
            <a:t> (2) </a:t>
          </a:r>
          <a:r>
            <a:rPr lang="en-US" sz="2500" kern="1200" dirty="0" err="1" smtClean="0">
              <a:latin typeface="Bookman Old Style" panose="02050604050505020204" pitchFamily="18" charset="0"/>
            </a:rPr>
            <a:t>dan</a:t>
          </a:r>
          <a:r>
            <a:rPr lang="en-US" sz="2500" kern="1200" dirty="0" smtClean="0">
              <a:latin typeface="Bookman Old Style" panose="02050604050505020204" pitchFamily="18" charset="0"/>
            </a:rPr>
            <a:t> (1)  </a:t>
          </a:r>
          <a:r>
            <a:rPr lang="en-US" sz="2500" kern="1200" dirty="0" err="1" smtClean="0">
              <a:latin typeface="Bookman Old Style" panose="02050604050505020204" pitchFamily="18" charset="0"/>
            </a:rPr>
            <a:t>seperti</a:t>
          </a:r>
          <a:r>
            <a:rPr lang="en-US" sz="2500" kern="1200" dirty="0" smtClean="0">
              <a:latin typeface="Bookman Old Style" panose="02050604050505020204" pitchFamily="18" charset="0"/>
            </a:rPr>
            <a:t> yang </a:t>
          </a:r>
          <a:r>
            <a:rPr lang="en-US" sz="2500" kern="1200" dirty="0" err="1" smtClean="0">
              <a:latin typeface="Bookman Old Style" panose="02050604050505020204" pitchFamily="18" charset="0"/>
            </a:rPr>
            <a:t>dinilai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kern="1200" dirty="0" err="1" smtClean="0">
              <a:latin typeface="Bookman Old Style" panose="02050604050505020204" pitchFamily="18" charset="0"/>
            </a:rPr>
            <a:t>oleh</a:t>
          </a:r>
          <a:r>
            <a:rPr lang="en-US" sz="2500" kern="1200" dirty="0" smtClean="0">
              <a:latin typeface="Bookman Old Style" panose="02050604050505020204" pitchFamily="18" charset="0"/>
            </a:rPr>
            <a:t> </a:t>
          </a:r>
          <a:r>
            <a:rPr lang="en-US" sz="2500" i="1" kern="1200" dirty="0" err="1" smtClean="0">
              <a:latin typeface="Bookman Old Style" panose="02050604050505020204" pitchFamily="18" charset="0"/>
            </a:rPr>
            <a:t>Maqâshid</a:t>
          </a:r>
          <a:r>
            <a:rPr lang="en-US" sz="2500" i="1" kern="1200" dirty="0" smtClean="0">
              <a:latin typeface="Bookman Old Style" panose="02050604050505020204" pitchFamily="18" charset="0"/>
            </a:rPr>
            <a:t> Al-</a:t>
          </a:r>
          <a:r>
            <a:rPr lang="en-US" sz="2500" i="1" kern="1200" dirty="0" err="1" smtClean="0">
              <a:latin typeface="Bookman Old Style" panose="02050604050505020204" pitchFamily="18" charset="0"/>
            </a:rPr>
            <a:t>Syarî’ah</a:t>
          </a:r>
          <a:r>
            <a:rPr lang="en-US" sz="2500" kern="1200" dirty="0" smtClean="0">
              <a:latin typeface="Bookman Old Style" panose="02050604050505020204" pitchFamily="18" charset="0"/>
            </a:rPr>
            <a:t>.</a:t>
          </a:r>
          <a:endParaRPr lang="en-US" sz="2500" kern="1200" dirty="0">
            <a:latin typeface="Bookman Old Style" panose="02050604050505020204" pitchFamily="18" charset="0"/>
          </a:endParaRPr>
        </a:p>
      </dsp:txBody>
      <dsp:txXfrm>
        <a:off x="6627007" y="0"/>
        <a:ext cx="3996398" cy="5093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E993F-17E4-4F31-A302-F65A165E4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56764F-99E8-4B3F-8B60-9B286DBD39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38DF5-2057-4D2B-B2A6-4DCD513F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A5B9-760F-42BF-89FF-3EC84C4155FD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C0AF5-3953-44A2-A96F-87193CB58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772AB-3BEA-45C6-9D22-ED53B94A0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3684-46D6-4408-87FF-CDF9F993C2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6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5F17F-4CBD-40CC-8AA3-DCDD2242D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CF9A13-38DA-40A3-BD78-FD8D05C4E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48709-ECF5-4B6F-AF2C-AFA633561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A5B9-760F-42BF-89FF-3EC84C4155FD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418E5-2768-473E-A774-E8C86C02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022E2-F568-4C05-B9AE-5D5523430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3684-46D6-4408-87FF-CDF9F993C2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5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A7A563-55A5-43E9-818B-911EC4041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EDD924-B8D1-42FE-A3CB-AF1F5C2F6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F9067-43B3-4D06-AF67-AC42DE635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A5B9-760F-42BF-89FF-3EC84C4155FD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3D4E9-929B-43C9-9E19-2162B5506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0F552-F0C9-4F20-8020-1902637B0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3684-46D6-4408-87FF-CDF9F993C2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1008D-7437-44D6-BD93-CB862EE54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847C4-4BC5-4A59-AC05-F23F585DD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C68A-07DE-4145-B4AE-18C88102C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A5B9-760F-42BF-89FF-3EC84C4155FD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9DDBF-7EC1-4217-BD25-2F594B02B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F7D75-DCCA-4E68-99CC-DE06F5C74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3684-46D6-4408-87FF-CDF9F993C2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3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A835A-C1FA-443E-A6DF-F8DEC2DEB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A900D-F9DB-4151-B605-2B661103F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5B3BC-710B-4C4D-91AA-2455819AA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A5B9-760F-42BF-89FF-3EC84C4155FD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18243-70E1-4E8D-A508-776EE35D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726C9-CFCA-4283-A80D-B7E992801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3684-46D6-4408-87FF-CDF9F993C2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2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B3E82-947E-435D-AAB6-C7340CEBC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4F951-D658-40FF-AC2E-A8A40A6E83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59F664-13E3-4512-AB27-60512196F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47A73-2985-4C75-A523-FD7F1F314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A5B9-760F-42BF-89FF-3EC84C4155FD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3A7DE-21F4-40C4-9DA2-70BEC022A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97125-E2BD-49A2-94DA-0368BCBC7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3684-46D6-4408-87FF-CDF9F993C2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7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5052D-9ADA-47DE-8CDD-D46B5740D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E8E4A-1AB3-43A7-9FDE-516076817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6273AC-9565-4777-AC12-3C8B4DE29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0F10FB-C81D-4D03-A4E1-FEA423092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E50A92-9C67-495F-8528-1FC6027CA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2EEB5A-DC4D-482F-A426-1CA65FD71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A5B9-760F-42BF-89FF-3EC84C4155FD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790B85-6F53-4392-8AC1-DE689874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57A557-66E0-47C5-BAC2-CAC7BA0C1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3684-46D6-4408-87FF-CDF9F993C2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3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2F214-A8FA-48DF-BD45-70AD9CACD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AAF204-772F-495B-B380-3BF539926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A5B9-760F-42BF-89FF-3EC84C4155FD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65EAFC-3BBD-4B8C-9F9B-4A0E4F0DC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63BF39-65F1-49D0-AC44-49969F325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3684-46D6-4408-87FF-CDF9F993C2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1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E13A78-41D2-4916-8707-8712D7F3E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A5B9-760F-42BF-89FF-3EC84C4155FD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C2F4DC-BF0C-4B4B-969D-681774500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D9041-2E0E-4095-BA4E-46A492BA6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3684-46D6-4408-87FF-CDF9F993C2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9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AAE3A-42CF-4174-8FCB-564D7FEBC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9D0B7-0346-4E52-BCC0-A780DC489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8E7D4D-E474-4B9C-985E-3D997057E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275279-C7CD-4DD6-BA7C-91D128D3A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A5B9-760F-42BF-89FF-3EC84C4155FD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0A2B40-93E3-4A84-8EF5-02B7227E1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4A7FCB-019C-4212-BA6A-32A3AEF7D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3684-46D6-4408-87FF-CDF9F993C2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0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3BF06-213E-449A-8449-09A620128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421A8-CAF9-4908-9928-E2ABCB6317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76A14-6FBD-40B4-BCC3-D2C7C2B72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B9888-40CB-4898-B68F-FC8340EE6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A5B9-760F-42BF-89FF-3EC84C4155FD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139589-10E5-40DF-867B-7258AF3C2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E813FB-48D3-47B8-B884-EDC185600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3684-46D6-4408-87FF-CDF9F993C2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0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18F1AE-7885-4911-B17F-CCD41DAED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05A9D-6BCA-43E6-8AD5-60E84A227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A1FE1-9B30-4674-8E65-3A14FA1BD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7A5B9-760F-42BF-89FF-3EC84C4155FD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D3D05-5ACB-4C2A-B4D0-6E53248FFF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81A35-B109-4D52-8F83-CD28060557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93684-46D6-4408-87FF-CDF9F993C2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5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journal.radenintan.ac.id/index.php/adalah/article/view/14495" TargetMode="External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7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Relationship Id="rId9" Type="http://schemas.openxmlformats.org/officeDocument/2006/relationships/image" Target="../media/image1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Relationship Id="rId9" Type="http://schemas.openxmlformats.org/officeDocument/2006/relationships/image" Target="../media/image16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2192000" cy="5878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70171"/>
            <a:ext cx="12192000" cy="5878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706"/>
            <a:ext cx="12192000" cy="610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157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D19EC3C-3365-47EA-A780-248249AA2EF6}"/>
              </a:ext>
            </a:extLst>
          </p:cNvPr>
          <p:cNvSpPr/>
          <p:nvPr/>
        </p:nvSpPr>
        <p:spPr>
          <a:xfrm>
            <a:off x="1" y="0"/>
            <a:ext cx="793376" cy="6858000"/>
          </a:xfrm>
          <a:custGeom>
            <a:avLst/>
            <a:gdLst>
              <a:gd name="connsiteX0" fmla="*/ 0 w 793376"/>
              <a:gd name="connsiteY0" fmla="*/ 0 h 6858000"/>
              <a:gd name="connsiteX1" fmla="*/ 793376 w 793376"/>
              <a:gd name="connsiteY1" fmla="*/ 0 h 6858000"/>
              <a:gd name="connsiteX2" fmla="*/ 793376 w 793376"/>
              <a:gd name="connsiteY2" fmla="*/ 1164182 h 6858000"/>
              <a:gd name="connsiteX3" fmla="*/ 780587 w 793376"/>
              <a:gd name="connsiteY3" fmla="*/ 1165462 h 6858000"/>
              <a:gd name="connsiteX4" fmla="*/ 423581 w 793376"/>
              <a:gd name="connsiteY4" fmla="*/ 1600200 h 6858000"/>
              <a:gd name="connsiteX5" fmla="*/ 780587 w 793376"/>
              <a:gd name="connsiteY5" fmla="*/ 2034939 h 6858000"/>
              <a:gd name="connsiteX6" fmla="*/ 793376 w 793376"/>
              <a:gd name="connsiteY6" fmla="*/ 2036218 h 6858000"/>
              <a:gd name="connsiteX7" fmla="*/ 793376 w 793376"/>
              <a:gd name="connsiteY7" fmla="*/ 6858000 h 6858000"/>
              <a:gd name="connsiteX8" fmla="*/ 0 w 793376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3376" h="6858000">
                <a:moveTo>
                  <a:pt x="0" y="0"/>
                </a:moveTo>
                <a:lnTo>
                  <a:pt x="793376" y="0"/>
                </a:lnTo>
                <a:lnTo>
                  <a:pt x="793376" y="1164182"/>
                </a:lnTo>
                <a:lnTo>
                  <a:pt x="780587" y="1165462"/>
                </a:lnTo>
                <a:cubicBezTo>
                  <a:pt x="576844" y="1206840"/>
                  <a:pt x="423581" y="1385756"/>
                  <a:pt x="423581" y="1600200"/>
                </a:cubicBezTo>
                <a:cubicBezTo>
                  <a:pt x="423581" y="1814644"/>
                  <a:pt x="576844" y="1993560"/>
                  <a:pt x="780587" y="2034939"/>
                </a:cubicBezTo>
                <a:lnTo>
                  <a:pt x="793376" y="2036218"/>
                </a:lnTo>
                <a:lnTo>
                  <a:pt x="7933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057E500-D7B7-4344-9077-47A854CC62E8}"/>
              </a:ext>
            </a:extLst>
          </p:cNvPr>
          <p:cNvSpPr/>
          <p:nvPr/>
        </p:nvSpPr>
        <p:spPr>
          <a:xfrm>
            <a:off x="300446" y="887333"/>
            <a:ext cx="11544289" cy="5795682"/>
          </a:xfrm>
          <a:prstGeom prst="roundRect">
            <a:avLst>
              <a:gd name="adj" fmla="val 4398"/>
            </a:avLst>
          </a:prstGeom>
          <a:solidFill>
            <a:srgbClr val="E9ECE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F56942-D290-43F0-BE91-62733AA12F0E}"/>
              </a:ext>
            </a:extLst>
          </p:cNvPr>
          <p:cNvSpPr txBox="1"/>
          <p:nvPr/>
        </p:nvSpPr>
        <p:spPr>
          <a:xfrm>
            <a:off x="1" y="209008"/>
            <a:ext cx="12105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dirty="0">
                <a:latin typeface="Cooper Black" panose="0208090404030B020404" pitchFamily="18" charset="0"/>
              </a:rPr>
              <a:t>PANDANGAN </a:t>
            </a:r>
            <a:r>
              <a:rPr lang="id-ID" sz="2000" i="1" dirty="0">
                <a:latin typeface="Cooper Black" panose="0208090404030B020404" pitchFamily="18" charset="0"/>
              </a:rPr>
              <a:t>MAQÂSHID AL-SYARÎ’AH </a:t>
            </a:r>
            <a:r>
              <a:rPr lang="id-ID" sz="2000" dirty="0">
                <a:latin typeface="Cooper Black" panose="0208090404030B020404" pitchFamily="18" charset="0"/>
              </a:rPr>
              <a:t>TERHADAP PRAKTEK NIKAH TAHLIL </a:t>
            </a:r>
            <a:endParaRPr lang="en-US" sz="2000" dirty="0" smtClean="0">
              <a:latin typeface="Cooper Black" panose="0208090404030B020404" pitchFamily="18" charset="0"/>
            </a:endParaRPr>
          </a:p>
          <a:p>
            <a:pPr algn="ctr"/>
            <a:r>
              <a:rPr lang="id-ID" sz="2000" dirty="0" smtClean="0">
                <a:latin typeface="Cooper Black" panose="0208090404030B020404" pitchFamily="18" charset="0"/>
              </a:rPr>
              <a:t>SUKU </a:t>
            </a:r>
            <a:r>
              <a:rPr lang="id-ID" sz="2000" dirty="0">
                <a:latin typeface="Cooper Black" panose="0208090404030B020404" pitchFamily="18" charset="0"/>
              </a:rPr>
              <a:t>SASAK LOMBOK </a:t>
            </a:r>
            <a:r>
              <a:rPr lang="id-ID" sz="2000" dirty="0" smtClean="0">
                <a:latin typeface="Cooper Black" panose="0208090404030B020404" pitchFamily="18" charset="0"/>
              </a:rPr>
              <a:t>DAN RELEVANSINYA DALAM </a:t>
            </a:r>
            <a:r>
              <a:rPr lang="id-ID" sz="2000" dirty="0">
                <a:latin typeface="Cooper Black" panose="0208090404030B020404" pitchFamily="18" charset="0"/>
              </a:rPr>
              <a:t>KHI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5F126725-A060-4538-ADFE-C17494EF9E2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33312" y="5495939"/>
            <a:ext cx="1158688" cy="113784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6BD3C3D-CDBD-4565-B21C-6F6D542394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133" y="0"/>
            <a:ext cx="621846" cy="2152075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85591882"/>
              </p:ext>
            </p:extLst>
          </p:nvPr>
        </p:nvGraphicFramePr>
        <p:xfrm>
          <a:off x="561703" y="1045029"/>
          <a:ext cx="10920548" cy="5093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9667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D19EC3C-3365-47EA-A780-248249AA2EF6}"/>
              </a:ext>
            </a:extLst>
          </p:cNvPr>
          <p:cNvSpPr/>
          <p:nvPr/>
        </p:nvSpPr>
        <p:spPr>
          <a:xfrm>
            <a:off x="1" y="0"/>
            <a:ext cx="793376" cy="6858000"/>
          </a:xfrm>
          <a:custGeom>
            <a:avLst/>
            <a:gdLst>
              <a:gd name="connsiteX0" fmla="*/ 0 w 793376"/>
              <a:gd name="connsiteY0" fmla="*/ 0 h 6858000"/>
              <a:gd name="connsiteX1" fmla="*/ 793376 w 793376"/>
              <a:gd name="connsiteY1" fmla="*/ 0 h 6858000"/>
              <a:gd name="connsiteX2" fmla="*/ 793376 w 793376"/>
              <a:gd name="connsiteY2" fmla="*/ 1164182 h 6858000"/>
              <a:gd name="connsiteX3" fmla="*/ 780587 w 793376"/>
              <a:gd name="connsiteY3" fmla="*/ 1165462 h 6858000"/>
              <a:gd name="connsiteX4" fmla="*/ 423581 w 793376"/>
              <a:gd name="connsiteY4" fmla="*/ 1600200 h 6858000"/>
              <a:gd name="connsiteX5" fmla="*/ 780587 w 793376"/>
              <a:gd name="connsiteY5" fmla="*/ 2034939 h 6858000"/>
              <a:gd name="connsiteX6" fmla="*/ 793376 w 793376"/>
              <a:gd name="connsiteY6" fmla="*/ 2036218 h 6858000"/>
              <a:gd name="connsiteX7" fmla="*/ 793376 w 793376"/>
              <a:gd name="connsiteY7" fmla="*/ 6858000 h 6858000"/>
              <a:gd name="connsiteX8" fmla="*/ 0 w 793376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3376" h="6858000">
                <a:moveTo>
                  <a:pt x="0" y="0"/>
                </a:moveTo>
                <a:lnTo>
                  <a:pt x="793376" y="0"/>
                </a:lnTo>
                <a:lnTo>
                  <a:pt x="793376" y="1164182"/>
                </a:lnTo>
                <a:lnTo>
                  <a:pt x="780587" y="1165462"/>
                </a:lnTo>
                <a:cubicBezTo>
                  <a:pt x="576844" y="1206840"/>
                  <a:pt x="423581" y="1385756"/>
                  <a:pt x="423581" y="1600200"/>
                </a:cubicBezTo>
                <a:cubicBezTo>
                  <a:pt x="423581" y="1814644"/>
                  <a:pt x="576844" y="1993560"/>
                  <a:pt x="780587" y="2034939"/>
                </a:cubicBezTo>
                <a:lnTo>
                  <a:pt x="793376" y="2036218"/>
                </a:lnTo>
                <a:lnTo>
                  <a:pt x="7933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057E500-D7B7-4344-9077-47A854CC62E8}"/>
              </a:ext>
            </a:extLst>
          </p:cNvPr>
          <p:cNvSpPr/>
          <p:nvPr/>
        </p:nvSpPr>
        <p:spPr>
          <a:xfrm>
            <a:off x="793377" y="887333"/>
            <a:ext cx="11051358" cy="5795682"/>
          </a:xfrm>
          <a:prstGeom prst="roundRect">
            <a:avLst>
              <a:gd name="adj" fmla="val 4398"/>
            </a:avLst>
          </a:prstGeom>
          <a:solidFill>
            <a:srgbClr val="E9ECE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Sebagai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penutup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upaya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menjawab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rumusan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masalah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, 1).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Bagaimana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praktik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nikah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tahlil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Suku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Sasak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Lombok?; 2).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Faktor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apa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mempengaruhi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nikah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tahlil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Suku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Sasak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Lombok?;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3).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Bagaimana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pandangan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Maqâshid</a:t>
            </a:r>
            <a:r>
              <a:rPr lang="en-US" sz="1600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 Al-</a:t>
            </a:r>
            <a:r>
              <a:rPr lang="en-US" sz="1600" i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Syarî’ah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terhadap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praktek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nikah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tahlil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pada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Suku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Sasak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Lombok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relevansinya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dalam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KHI?,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maka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berikut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kesimpulannya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</a:t>
            </a:r>
            <a:endParaRPr lang="en-US" sz="14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Bentuk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praktik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nikah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tahlil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ada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di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Kabupaten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Lombok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Timur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terbagi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dalam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tiga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bentuk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yaitu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: a).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Nikah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Tahlil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Kontrak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yaitu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terjadinya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perjanjian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antara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mantan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suami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dari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seorang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perempuan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dengan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Muhallil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; b).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Nikah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Tahlil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Alami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yaitu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nikah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tahlil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yang natural yang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tidak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direncanakan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tidak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dibarengi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dengan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kesepakatan-kesepakatan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;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c).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Nikah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Tahlil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Kontrak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Alami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yaitu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nikah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tahlil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berdasarkan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kontrak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akan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tetapi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berubah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menjadi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pernikahan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alami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Faktor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yang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mempengaruhi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nikah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tahlil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Suku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Sasak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Lombok,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yaitu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: a).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Mudahnya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perceraian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tanpa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melibatkan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saksi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tanpa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penetapan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hakim; b).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Minimnya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kesadaran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hukum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masyarakat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rendahnya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pendidikan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masyarakat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; c).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Kurangnya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pemahaman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agama,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kurang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aktif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mengikuti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kajian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agama/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penyuluhan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; d).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Lemahnya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penegakan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hukum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menjdikan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meningkat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pernikahan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sirri</a:t>
            </a:r>
            <a:r>
              <a:rPr lang="en-US" sz="1600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termasuk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nikah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tahlil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Pandangan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Maqâshid</a:t>
            </a:r>
            <a:r>
              <a:rPr lang="en-US" sz="1600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 Al-</a:t>
            </a:r>
            <a:r>
              <a:rPr lang="en-US" sz="1600" i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Syarî’ah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terhadap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praktek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nikah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tahlil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pada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Suku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Sasak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Lombok,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terjadi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penyimpangan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pada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dharuriyyāt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en-US" sz="1600" i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hajjiyāt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tahsiīniyyāt</a:t>
            </a:r>
            <a:r>
              <a:rPr lang="en-US" sz="1600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.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Penyimpangan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tingkat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dharuriyyāt</a:t>
            </a:r>
            <a:r>
              <a:rPr lang="en-US" sz="1600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yaitu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merekayasa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syariat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pernikahan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melalui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nikah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kontrak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(</a:t>
            </a:r>
            <a:r>
              <a:rPr lang="en-US" sz="1600" i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mut’ah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),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pada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tingkat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hajjiyāt</a:t>
            </a:r>
            <a:r>
              <a:rPr lang="en-US" sz="1600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yaitu</a:t>
            </a:r>
            <a:r>
              <a:rPr lang="en-US" sz="1600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pernikahan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bersyarat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dengan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kesepakatan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untuk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bercerai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pada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tingkat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tahsiīniyyāt</a:t>
            </a:r>
            <a:r>
              <a:rPr lang="en-US" sz="1600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yaitu</a:t>
            </a:r>
            <a:r>
              <a:rPr lang="en-US" sz="1600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pernikahan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sembunyi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(</a:t>
            </a:r>
            <a:r>
              <a:rPr lang="en-US" sz="1600" i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sirri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)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tidak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diketahui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masyarakat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.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Nikah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tahlil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banyak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disalah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artikan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oleh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masyarakat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sehingga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dalam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praktiknya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tidak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memenuhi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ketentuan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berdasarkan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Kompilasi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Hukum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Islam (KHI).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F6BD3C3D-CDBD-4565-B21C-6F6D542394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133" y="0"/>
            <a:ext cx="621846" cy="215207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7F56942-D290-43F0-BE91-62733AA12F0E}"/>
              </a:ext>
            </a:extLst>
          </p:cNvPr>
          <p:cNvSpPr txBox="1"/>
          <p:nvPr/>
        </p:nvSpPr>
        <p:spPr>
          <a:xfrm>
            <a:off x="1" y="300449"/>
            <a:ext cx="12105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oper Black" panose="0208090404030B020404" pitchFamily="18" charset="0"/>
              </a:rPr>
              <a:t>KESIMPULAN</a:t>
            </a:r>
            <a:endParaRPr lang="id-ID" sz="32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4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057E500-D7B7-4344-9077-47A854CC62E8}"/>
              </a:ext>
            </a:extLst>
          </p:cNvPr>
          <p:cNvSpPr/>
          <p:nvPr/>
        </p:nvSpPr>
        <p:spPr>
          <a:xfrm>
            <a:off x="5204701" y="318565"/>
            <a:ext cx="6507687" cy="6158753"/>
          </a:xfrm>
          <a:prstGeom prst="roundRect">
            <a:avLst>
              <a:gd name="adj" fmla="val 6995"/>
            </a:avLst>
          </a:prstGeom>
          <a:solidFill>
            <a:srgbClr val="E9ECE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43C587-8D1C-42BE-A55D-CAE661D6DBDF}"/>
              </a:ext>
            </a:extLst>
          </p:cNvPr>
          <p:cNvSpPr txBox="1"/>
          <p:nvPr/>
        </p:nvSpPr>
        <p:spPr>
          <a:xfrm>
            <a:off x="5204701" y="831677"/>
            <a:ext cx="6507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THE PROBLEM OF TAHLIL MARRIAGE ON GLOBAL MOSLEM SOCIETY: A Case Study </a:t>
            </a:r>
            <a:r>
              <a:rPr lang="en-US" sz="20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o</a:t>
            </a:r>
            <a:r>
              <a:rPr lang="en-US" sz="2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f </a:t>
            </a:r>
            <a:r>
              <a:rPr lang="en-US" sz="2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Sasak</a:t>
            </a:r>
            <a:r>
              <a:rPr lang="en-US" sz="2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Tribe In Lombok</a:t>
            </a:r>
            <a:endParaRPr lang="en-US" b="1" dirty="0">
              <a:ln w="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82DE50-4E7D-498F-A607-0078DE74AF86}"/>
              </a:ext>
            </a:extLst>
          </p:cNvPr>
          <p:cNvSpPr txBox="1"/>
          <p:nvPr/>
        </p:nvSpPr>
        <p:spPr>
          <a:xfrm>
            <a:off x="5204700" y="3939213"/>
            <a:ext cx="6507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latin typeface="Bookman Old Style" panose="02050604050505020204" pitchFamily="18" charset="0"/>
              </a:rPr>
              <a:t>b</a:t>
            </a:r>
            <a:r>
              <a:rPr lang="en-US" sz="1200" i="1" dirty="0" smtClean="0">
                <a:latin typeface="Bookman Old Style" panose="02050604050505020204" pitchFamily="18" charset="0"/>
              </a:rPr>
              <a:t>y:</a:t>
            </a:r>
          </a:p>
          <a:p>
            <a:pPr algn="ctr"/>
            <a:r>
              <a:rPr lang="en-US" sz="1200" b="1" dirty="0" smtClean="0">
                <a:latin typeface="Bookman Old Style" panose="02050604050505020204" pitchFamily="18" charset="0"/>
              </a:rPr>
              <a:t>LALU MUHAMMAD NURUL WATHONI</a:t>
            </a:r>
          </a:p>
          <a:p>
            <a:pPr algn="ctr"/>
            <a:r>
              <a:rPr lang="en-US" sz="1200" dirty="0">
                <a:latin typeface="Bookman Old Style" panose="02050604050505020204" pitchFamily="18" charset="0"/>
              </a:rPr>
              <a:t>Lecturer of Graduate School </a:t>
            </a:r>
            <a:r>
              <a:rPr lang="en-US" sz="1200" dirty="0" smtClean="0">
                <a:latin typeface="Bookman Old Style" panose="02050604050505020204" pitchFamily="18" charset="0"/>
              </a:rPr>
              <a:t>of </a:t>
            </a:r>
            <a:r>
              <a:rPr lang="en-US" sz="1200" dirty="0" err="1" smtClean="0">
                <a:latin typeface="Bookman Old Style" panose="02050604050505020204" pitchFamily="18" charset="0"/>
              </a:rPr>
              <a:t>Mataram</a:t>
            </a:r>
            <a:r>
              <a:rPr lang="en-US" sz="1200" dirty="0" smtClean="0">
                <a:latin typeface="Bookman Old Style" panose="02050604050505020204" pitchFamily="18" charset="0"/>
              </a:rPr>
              <a:t> </a:t>
            </a:r>
            <a:r>
              <a:rPr lang="en-US" sz="1200" dirty="0">
                <a:latin typeface="Bookman Old Style" panose="02050604050505020204" pitchFamily="18" charset="0"/>
              </a:rPr>
              <a:t>State Islamic University Indonesia 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F4FABA-6BA9-4772-9373-D6D550D178BB}"/>
              </a:ext>
            </a:extLst>
          </p:cNvPr>
          <p:cNvSpPr txBox="1"/>
          <p:nvPr/>
        </p:nvSpPr>
        <p:spPr>
          <a:xfrm>
            <a:off x="5204701" y="4867003"/>
            <a:ext cx="65076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 Black" panose="020B0A04020102020204" pitchFamily="34" charset="0"/>
              </a:rPr>
              <a:t>GUEST LECTURE</a:t>
            </a:r>
            <a:endParaRPr lang="en-US" sz="1400" b="1" dirty="0">
              <a:latin typeface="Arial Black" panose="020B0A04020102020204" pitchFamily="34" charset="0"/>
            </a:endParaRPr>
          </a:p>
          <a:p>
            <a:pPr algn="ctr"/>
            <a:r>
              <a:rPr lang="en-US" sz="1400" b="1" dirty="0" smtClean="0">
                <a:latin typeface="Arial Black" panose="020B0A04020102020204" pitchFamily="34" charset="0"/>
              </a:rPr>
              <a:t>DOSEN PASCASARJANA UNIVERSITAS </a:t>
            </a:r>
            <a:r>
              <a:rPr lang="en-US" sz="1400" b="1" dirty="0">
                <a:latin typeface="Arial Black" panose="020B0A04020102020204" pitchFamily="34" charset="0"/>
              </a:rPr>
              <a:t>ISLAM NEGERI </a:t>
            </a:r>
            <a:r>
              <a:rPr lang="en-US" sz="1400" b="1" dirty="0" smtClean="0">
                <a:latin typeface="Arial Black" panose="020B0A04020102020204" pitchFamily="34" charset="0"/>
              </a:rPr>
              <a:t>MATARAM</a:t>
            </a:r>
          </a:p>
          <a:p>
            <a:pPr algn="ctr"/>
            <a:r>
              <a:rPr lang="en-US" sz="1400" b="1" dirty="0" smtClean="0">
                <a:latin typeface="Arial Black" panose="020B0A04020102020204" pitchFamily="34" charset="0"/>
              </a:rPr>
              <a:t>DI UNIVERSITI UTARA MALAYSIA</a:t>
            </a:r>
            <a:endParaRPr lang="en-US" sz="1400" dirty="0">
              <a:latin typeface="Arial Black" panose="020B0A04020102020204" pitchFamily="34" charset="0"/>
            </a:endParaRPr>
          </a:p>
          <a:p>
            <a:pPr algn="ctr"/>
            <a:endParaRPr lang="en-US" sz="1200" dirty="0">
              <a:latin typeface="Arial Black" panose="020B0A04020102020204" pitchFamily="34" charset="0"/>
            </a:endParaRPr>
          </a:p>
          <a:p>
            <a:pPr algn="ctr"/>
            <a:r>
              <a:rPr lang="en-US" sz="1400" dirty="0" smtClean="0">
                <a:latin typeface="Arial Black" panose="020B0A04020102020204" pitchFamily="34" charset="0"/>
              </a:rPr>
              <a:t>Kedah, 8 </a:t>
            </a:r>
            <a:r>
              <a:rPr lang="en-US" sz="1400" dirty="0" err="1" smtClean="0">
                <a:latin typeface="Arial Black" panose="020B0A04020102020204" pitchFamily="34" charset="0"/>
              </a:rPr>
              <a:t>Agustus</a:t>
            </a:r>
            <a:r>
              <a:rPr lang="en-US" sz="1400" dirty="0" smtClean="0">
                <a:latin typeface="Arial Black" panose="020B0A04020102020204" pitchFamily="34" charset="0"/>
              </a:rPr>
              <a:t> 2023</a:t>
            </a:r>
            <a:endParaRPr lang="en-US" sz="1400" dirty="0">
              <a:latin typeface="Arial Black" panose="020B0A040201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96D28D-9075-4498-AFE9-9387F5851E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133" y="0"/>
            <a:ext cx="621846" cy="2152075"/>
          </a:xfrm>
          <a:prstGeom prst="rect">
            <a:avLst/>
          </a:prstGeom>
        </p:spPr>
      </p:pic>
      <p:pic>
        <p:nvPicPr>
          <p:cNvPr id="10" name="image16.pn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962" y="2284126"/>
            <a:ext cx="1457162" cy="13974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35415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F82DE50-4E7D-498F-A607-0078DE74AF86}"/>
              </a:ext>
            </a:extLst>
          </p:cNvPr>
          <p:cNvSpPr txBox="1"/>
          <p:nvPr/>
        </p:nvSpPr>
        <p:spPr>
          <a:xfrm>
            <a:off x="5204700" y="1734634"/>
            <a:ext cx="65076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Bahnschrift" panose="020B0502040204020203" pitchFamily="34" charset="0"/>
              </a:rPr>
              <a:t>Link </a:t>
            </a:r>
            <a:r>
              <a:rPr lang="en-US" sz="1200" b="1" dirty="0" smtClean="0">
                <a:latin typeface="Bahnschrift" panose="020B0502040204020203" pitchFamily="34" charset="0"/>
              </a:rPr>
              <a:t>Article </a:t>
            </a:r>
            <a:r>
              <a:rPr lang="en-US" sz="1200" b="1" dirty="0">
                <a:latin typeface="Bahnschrift" panose="020B0502040204020203" pitchFamily="34" charset="0"/>
              </a:rPr>
              <a:t>: </a:t>
            </a:r>
            <a:r>
              <a:rPr lang="en-US" sz="1200" b="1" dirty="0">
                <a:latin typeface="Bahnschrift" panose="020B0502040204020203" pitchFamily="34" charset="0"/>
                <a:hlinkClick r:id="rId6"/>
              </a:rPr>
              <a:t>http://</a:t>
            </a:r>
            <a:r>
              <a:rPr lang="en-US" sz="1200" b="1" dirty="0" smtClean="0">
                <a:latin typeface="Bahnschrift" panose="020B0502040204020203" pitchFamily="34" charset="0"/>
                <a:hlinkClick r:id="rId6"/>
              </a:rPr>
              <a:t>www.ejournal.radenintan.ac.id/index.php/adalah/article/view/14495</a:t>
            </a:r>
            <a:r>
              <a:rPr lang="en-US" sz="1200" b="1" dirty="0" smtClean="0">
                <a:latin typeface="Bahnschrift" panose="020B0502040204020203" pitchFamily="34" charset="0"/>
              </a:rPr>
              <a:t> </a:t>
            </a:r>
            <a:endParaRPr lang="en-US" sz="12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40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D19EC3C-3365-47EA-A780-248249AA2EF6}"/>
              </a:ext>
            </a:extLst>
          </p:cNvPr>
          <p:cNvSpPr/>
          <p:nvPr/>
        </p:nvSpPr>
        <p:spPr>
          <a:xfrm>
            <a:off x="1" y="0"/>
            <a:ext cx="793376" cy="6858000"/>
          </a:xfrm>
          <a:custGeom>
            <a:avLst/>
            <a:gdLst>
              <a:gd name="connsiteX0" fmla="*/ 0 w 793376"/>
              <a:gd name="connsiteY0" fmla="*/ 0 h 6858000"/>
              <a:gd name="connsiteX1" fmla="*/ 793376 w 793376"/>
              <a:gd name="connsiteY1" fmla="*/ 0 h 6858000"/>
              <a:gd name="connsiteX2" fmla="*/ 793376 w 793376"/>
              <a:gd name="connsiteY2" fmla="*/ 1164182 h 6858000"/>
              <a:gd name="connsiteX3" fmla="*/ 780587 w 793376"/>
              <a:gd name="connsiteY3" fmla="*/ 1165462 h 6858000"/>
              <a:gd name="connsiteX4" fmla="*/ 423581 w 793376"/>
              <a:gd name="connsiteY4" fmla="*/ 1600200 h 6858000"/>
              <a:gd name="connsiteX5" fmla="*/ 780587 w 793376"/>
              <a:gd name="connsiteY5" fmla="*/ 2034939 h 6858000"/>
              <a:gd name="connsiteX6" fmla="*/ 793376 w 793376"/>
              <a:gd name="connsiteY6" fmla="*/ 2036218 h 6858000"/>
              <a:gd name="connsiteX7" fmla="*/ 793376 w 793376"/>
              <a:gd name="connsiteY7" fmla="*/ 6858000 h 6858000"/>
              <a:gd name="connsiteX8" fmla="*/ 0 w 793376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3376" h="6858000">
                <a:moveTo>
                  <a:pt x="0" y="0"/>
                </a:moveTo>
                <a:lnTo>
                  <a:pt x="793376" y="0"/>
                </a:lnTo>
                <a:lnTo>
                  <a:pt x="793376" y="1164182"/>
                </a:lnTo>
                <a:lnTo>
                  <a:pt x="780587" y="1165462"/>
                </a:lnTo>
                <a:cubicBezTo>
                  <a:pt x="576844" y="1206840"/>
                  <a:pt x="423581" y="1385756"/>
                  <a:pt x="423581" y="1600200"/>
                </a:cubicBezTo>
                <a:cubicBezTo>
                  <a:pt x="423581" y="1814644"/>
                  <a:pt x="576844" y="1993560"/>
                  <a:pt x="780587" y="2034939"/>
                </a:cubicBezTo>
                <a:lnTo>
                  <a:pt x="793376" y="2036218"/>
                </a:lnTo>
                <a:lnTo>
                  <a:pt x="7933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057E500-D7B7-4344-9077-47A854CC62E8}"/>
              </a:ext>
            </a:extLst>
          </p:cNvPr>
          <p:cNvSpPr/>
          <p:nvPr/>
        </p:nvSpPr>
        <p:spPr>
          <a:xfrm>
            <a:off x="927463" y="887333"/>
            <a:ext cx="10917272" cy="5795682"/>
          </a:xfrm>
          <a:prstGeom prst="roundRect">
            <a:avLst>
              <a:gd name="adj" fmla="val 4398"/>
            </a:avLst>
          </a:prstGeom>
          <a:solidFill>
            <a:srgbClr val="E9ECE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F56942-D290-43F0-BE91-62733AA12F0E}"/>
              </a:ext>
            </a:extLst>
          </p:cNvPr>
          <p:cNvSpPr txBox="1"/>
          <p:nvPr/>
        </p:nvSpPr>
        <p:spPr>
          <a:xfrm>
            <a:off x="4096463" y="411154"/>
            <a:ext cx="4410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oper Black" panose="0208090404030B020404" pitchFamily="18" charset="0"/>
              </a:rPr>
              <a:t>LATAR BELAKANG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69E03E6-1D51-4908-8728-33E10821C5ED}"/>
              </a:ext>
            </a:extLst>
          </p:cNvPr>
          <p:cNvSpPr/>
          <p:nvPr/>
        </p:nvSpPr>
        <p:spPr>
          <a:xfrm>
            <a:off x="7404661" y="1245066"/>
            <a:ext cx="4308763" cy="12669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Menurut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Imam al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Ghazali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en-US" sz="1600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Maqāshid</a:t>
            </a:r>
            <a:r>
              <a:rPr lang="en-US" sz="16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Al-</a:t>
            </a:r>
            <a:r>
              <a:rPr lang="en-US" sz="1600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Syarī’ah</a:t>
            </a:r>
            <a:r>
              <a:rPr lang="en-US" sz="16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Pernikahan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berada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pada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tingkat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</a:t>
            </a:r>
            <a:r>
              <a:rPr lang="en-US" sz="1600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haruriyāt</a:t>
            </a:r>
            <a:r>
              <a:rPr lang="en-US" sz="16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yaitu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menyelamatkan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agama (</a:t>
            </a:r>
            <a:r>
              <a:rPr lang="en-US" sz="1600" i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hifz</a:t>
            </a:r>
            <a:r>
              <a:rPr lang="en-US" sz="1600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al-</a:t>
            </a:r>
            <a:r>
              <a:rPr lang="en-US" sz="1600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dīn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)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keturunan</a:t>
            </a: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(</a:t>
            </a:r>
            <a:r>
              <a:rPr lang="en-US" sz="1600" i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hifz</a:t>
            </a:r>
            <a:r>
              <a:rPr lang="en-US" sz="1600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 al-nasal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).</a:t>
            </a:r>
            <a:endParaRPr lang="en-US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13F8069-BC4B-4E0B-A1BF-2E0CBEB3A609}"/>
              </a:ext>
            </a:extLst>
          </p:cNvPr>
          <p:cNvSpPr/>
          <p:nvPr/>
        </p:nvSpPr>
        <p:spPr>
          <a:xfrm>
            <a:off x="7404660" y="2881730"/>
            <a:ext cx="4308763" cy="134514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Ittifaq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Ulama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’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mengharamkan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rekayasa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pernikahan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seperti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membatasi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waktu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(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nikah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kontrak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),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atau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perjanjian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yang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tidak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wajar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dalam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pernikahan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.  </a:t>
            </a:r>
            <a:endParaRPr lang="en-US" altLang="id-ID" sz="1200" dirty="0">
              <a:solidFill>
                <a:schemeClr val="bg1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FE899B-B1A9-4D87-8BD7-30498A6A7325}"/>
              </a:ext>
            </a:extLst>
          </p:cNvPr>
          <p:cNvSpPr txBox="1"/>
          <p:nvPr/>
        </p:nvSpPr>
        <p:spPr>
          <a:xfrm>
            <a:off x="927463" y="1399905"/>
            <a:ext cx="5180532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Fenomena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nikah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tahlil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masih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dipraktikkan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bahkan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menjadi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realita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ditengah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masyarakat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.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Informasi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yang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didapatkan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praktik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nikah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tahlil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Indonesia-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Afrika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, di Sumatra, di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Suele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Lombok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Timur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.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Nikah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tahlil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disebabkan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karena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percerain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talak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tiga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. Data BPS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tahun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2021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menyebutkan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kasus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perceraian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terus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meningkat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dari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tahun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ke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tahun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seperti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di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Lotim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dari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jumlah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1.214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perkara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tahun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2020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menjadi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1.310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tahun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2022. Dan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kasus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nikah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tahlil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yang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terjadi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tidak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mengenal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adanya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pencatatan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pernikahan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dan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pernikahan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dilakukan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dengan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waktu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terbatas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diceraikan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untuk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menghalalkan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perempuan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kembali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ke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mantan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suami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pertama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.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Sementara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tujuan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pernikahan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membentuk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keluarga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rumah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tangga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) yang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bahagia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atau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latin typeface="Bookman Old Style" panose="02050604050505020204" pitchFamily="18" charset="0"/>
                <a:cs typeface="Arial" panose="020B0604020202020204" pitchFamily="34" charset="0"/>
              </a:rPr>
              <a:t>S</a:t>
            </a:r>
            <a:r>
              <a:rPr lang="en-US" sz="1600" i="1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akînah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sejahtera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atau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latin typeface="Bookman Old Style" panose="02050604050505020204" pitchFamily="18" charset="0"/>
                <a:cs typeface="Arial" panose="020B0604020202020204" pitchFamily="34" charset="0"/>
              </a:rPr>
              <a:t>M</a:t>
            </a:r>
            <a:r>
              <a:rPr lang="en-US" sz="1600" i="1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awaddah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dan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harmonis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atau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latin typeface="Bookman Old Style" panose="02050604050505020204" pitchFamily="18" charset="0"/>
                <a:cs typeface="Arial" panose="020B0604020202020204" pitchFamily="34" charset="0"/>
              </a:rPr>
              <a:t>R</a:t>
            </a:r>
            <a:r>
              <a:rPr lang="en-US" sz="1600" i="1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ahmah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kekal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sepanjang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masa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sesuai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tuntunan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agama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dan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aturan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negara</a:t>
            </a:r>
            <a:r>
              <a:rPr lang="en-US" sz="1600" dirty="0">
                <a:latin typeface="Bookman Old Style" panose="02050604050505020204" pitchFamily="18" charset="0"/>
                <a:cs typeface="Arial" panose="020B0604020202020204" pitchFamily="34" charset="0"/>
              </a:rPr>
              <a:t> yang </a:t>
            </a:r>
            <a:r>
              <a:rPr lang="en-US" sz="16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berlaku</a:t>
            </a:r>
            <a:r>
              <a:rPr lang="en-US" sz="16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F6BD3C3D-CDBD-4565-B21C-6F6D542394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133" y="0"/>
            <a:ext cx="621846" cy="2152075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6107995" y="1743008"/>
            <a:ext cx="1296665" cy="3752931"/>
            <a:chOff x="5660180" y="2264642"/>
            <a:chExt cx="1296665" cy="3958502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7BD31B7A-D4E0-4B65-BA1F-E30AAA67D2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60180" y="2264642"/>
              <a:ext cx="1294802" cy="184814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9746E4DA-42EE-43DD-8BB9-C702A2405EA2}"/>
                </a:ext>
              </a:extLst>
            </p:cNvPr>
            <p:cNvCxnSpPr>
              <a:cxnSpLocks/>
            </p:cNvCxnSpPr>
            <p:nvPr/>
          </p:nvCxnSpPr>
          <p:spPr>
            <a:xfrm>
              <a:off x="5660180" y="4073477"/>
              <a:ext cx="1294802" cy="2149667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5440D5DF-E0A6-ACBE-5864-83D4D82A7F1B}"/>
                </a:ext>
              </a:extLst>
            </p:cNvPr>
            <p:cNvCxnSpPr>
              <a:cxnSpLocks/>
              <a:endCxn id="28" idx="1"/>
            </p:cNvCxnSpPr>
            <p:nvPr/>
          </p:nvCxnSpPr>
          <p:spPr>
            <a:xfrm>
              <a:off x="5660180" y="4098275"/>
              <a:ext cx="1296665" cy="76875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44303927-9D63-0ACA-B0D0-22333B30B556}"/>
              </a:ext>
            </a:extLst>
          </p:cNvPr>
          <p:cNvSpPr/>
          <p:nvPr/>
        </p:nvSpPr>
        <p:spPr>
          <a:xfrm>
            <a:off x="7404660" y="4641311"/>
            <a:ext cx="4308763" cy="1800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Nikah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Tahlil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bertentangan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Al-Qur’an </a:t>
            </a: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surat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Al-</a:t>
            </a: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Baqarah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ayat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230,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Hadits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baik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diriwayatkan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Siti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‘</a:t>
            </a: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Aisyah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r.a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maupun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riwayat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Abdullah bin </a:t>
            </a: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Masu’d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Kompilasi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Hukum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Islam (KHI) </a:t>
            </a: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pasal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43 </a:t>
            </a: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ayat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(2) </a:t>
            </a:r>
            <a:r>
              <a:rPr lang="en-US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(1).</a:t>
            </a:r>
            <a:endParaRPr lang="en-US" altLang="id-ID" sz="1200" dirty="0">
              <a:solidFill>
                <a:schemeClr val="tx1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53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D19EC3C-3365-47EA-A780-248249AA2EF6}"/>
              </a:ext>
            </a:extLst>
          </p:cNvPr>
          <p:cNvSpPr/>
          <p:nvPr/>
        </p:nvSpPr>
        <p:spPr>
          <a:xfrm>
            <a:off x="1" y="0"/>
            <a:ext cx="793376" cy="6858000"/>
          </a:xfrm>
          <a:custGeom>
            <a:avLst/>
            <a:gdLst>
              <a:gd name="connsiteX0" fmla="*/ 0 w 793376"/>
              <a:gd name="connsiteY0" fmla="*/ 0 h 6858000"/>
              <a:gd name="connsiteX1" fmla="*/ 793376 w 793376"/>
              <a:gd name="connsiteY1" fmla="*/ 0 h 6858000"/>
              <a:gd name="connsiteX2" fmla="*/ 793376 w 793376"/>
              <a:gd name="connsiteY2" fmla="*/ 1164182 h 6858000"/>
              <a:gd name="connsiteX3" fmla="*/ 780587 w 793376"/>
              <a:gd name="connsiteY3" fmla="*/ 1165462 h 6858000"/>
              <a:gd name="connsiteX4" fmla="*/ 423581 w 793376"/>
              <a:gd name="connsiteY4" fmla="*/ 1600200 h 6858000"/>
              <a:gd name="connsiteX5" fmla="*/ 780587 w 793376"/>
              <a:gd name="connsiteY5" fmla="*/ 2034939 h 6858000"/>
              <a:gd name="connsiteX6" fmla="*/ 793376 w 793376"/>
              <a:gd name="connsiteY6" fmla="*/ 2036218 h 6858000"/>
              <a:gd name="connsiteX7" fmla="*/ 793376 w 793376"/>
              <a:gd name="connsiteY7" fmla="*/ 6858000 h 6858000"/>
              <a:gd name="connsiteX8" fmla="*/ 0 w 793376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3376" h="6858000">
                <a:moveTo>
                  <a:pt x="0" y="0"/>
                </a:moveTo>
                <a:lnTo>
                  <a:pt x="793376" y="0"/>
                </a:lnTo>
                <a:lnTo>
                  <a:pt x="793376" y="1164182"/>
                </a:lnTo>
                <a:lnTo>
                  <a:pt x="780587" y="1165462"/>
                </a:lnTo>
                <a:cubicBezTo>
                  <a:pt x="576844" y="1206840"/>
                  <a:pt x="423581" y="1385756"/>
                  <a:pt x="423581" y="1600200"/>
                </a:cubicBezTo>
                <a:cubicBezTo>
                  <a:pt x="423581" y="1814644"/>
                  <a:pt x="576844" y="1993560"/>
                  <a:pt x="780587" y="2034939"/>
                </a:cubicBezTo>
                <a:lnTo>
                  <a:pt x="793376" y="2036218"/>
                </a:lnTo>
                <a:lnTo>
                  <a:pt x="7933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057E500-D7B7-4344-9077-47A854CC62E8}"/>
              </a:ext>
            </a:extLst>
          </p:cNvPr>
          <p:cNvSpPr/>
          <p:nvPr/>
        </p:nvSpPr>
        <p:spPr>
          <a:xfrm>
            <a:off x="396689" y="834524"/>
            <a:ext cx="11575228" cy="5795682"/>
          </a:xfrm>
          <a:prstGeom prst="roundRect">
            <a:avLst>
              <a:gd name="adj" fmla="val 4398"/>
            </a:avLst>
          </a:prstGeom>
          <a:solidFill>
            <a:srgbClr val="E9ECE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F56942-D290-43F0-BE91-62733AA12F0E}"/>
              </a:ext>
            </a:extLst>
          </p:cNvPr>
          <p:cNvSpPr txBox="1"/>
          <p:nvPr/>
        </p:nvSpPr>
        <p:spPr>
          <a:xfrm>
            <a:off x="3750536" y="392453"/>
            <a:ext cx="4805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oper Black" panose="0208090404030B020404" pitchFamily="18" charset="0"/>
              </a:rPr>
              <a:t>RUMUSAN MASALAH</a:t>
            </a:r>
          </a:p>
        </p:txBody>
      </p:sp>
      <p:pic>
        <p:nvPicPr>
          <p:cNvPr id="63" name="Picture 2">
            <a:extLst>
              <a:ext uri="{FF2B5EF4-FFF2-40B4-BE49-F238E27FC236}">
                <a16:creationId xmlns:a16="http://schemas.microsoft.com/office/drawing/2014/main" id="{3E72B4CF-327C-4D4C-AF54-2C2134E90A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6068645" y="4967380"/>
            <a:ext cx="1232700" cy="124859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C9EA8264-4FBB-4663-B313-E9553193BA5D}"/>
              </a:ext>
            </a:extLst>
          </p:cNvPr>
          <p:cNvSpPr txBox="1"/>
          <p:nvPr/>
        </p:nvSpPr>
        <p:spPr>
          <a:xfrm>
            <a:off x="4930183" y="2341417"/>
            <a:ext cx="377047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id-ID" dirty="0" smtClean="0"/>
              <a:t>1. Bagaimana pandangan dan penghayatan komunitas jama'ah tabligh di Kabupaten Lombok Timur tentang khuruj?</a:t>
            </a:r>
          </a:p>
          <a:p>
            <a:pPr lvl="0"/>
            <a:endParaRPr lang="en-US" dirty="0" smtClean="0"/>
          </a:p>
          <a:p>
            <a:pPr lvl="0"/>
            <a:r>
              <a:rPr lang="id-ID" dirty="0" smtClean="0"/>
              <a:t>2. Bagaimana respon anggota keluarga jamaah tabligh terhadap praktik khuruj?</a:t>
            </a:r>
          </a:p>
          <a:p>
            <a:pPr lvl="0"/>
            <a:endParaRPr lang="en-US" dirty="0" smtClean="0"/>
          </a:p>
          <a:p>
            <a:r>
              <a:rPr lang="id-ID" dirty="0" smtClean="0"/>
              <a:t>3. Apa ikhtiar-ikhtiar yang dilakukan untuk menjaga harmoni keluarga selama khuruj?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81889C68-2D54-441C-9A0D-7F1A0E566EC3}"/>
              </a:ext>
            </a:extLst>
          </p:cNvPr>
          <p:cNvSpPr/>
          <p:nvPr/>
        </p:nvSpPr>
        <p:spPr>
          <a:xfrm>
            <a:off x="2216417" y="1281937"/>
            <a:ext cx="7871242" cy="544029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635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Bagaimana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praktik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nikah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tahlil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Suku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Sasak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Lombok</a:t>
            </a:r>
            <a:r>
              <a:rPr lang="en-US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?;</a:t>
            </a:r>
            <a:endParaRPr lang="en-US" sz="24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Faktor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apa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mempengaruhi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nikah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tahlil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Suku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Sasak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Lombok?; </a:t>
            </a:r>
            <a:r>
              <a:rPr lang="en-US" sz="24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dan</a:t>
            </a:r>
            <a:endParaRPr lang="en-US" sz="24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Bagaimana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pandangan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Maqâshid</a:t>
            </a:r>
            <a:r>
              <a:rPr lang="en-US" sz="2400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 Al-</a:t>
            </a:r>
            <a:r>
              <a:rPr lang="en-US" sz="2400" i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Syarî’ah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terhadap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praktek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nikah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tahlil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Suku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Sasak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Lombok </a:t>
            </a: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relevansinya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KHI?</a:t>
            </a:r>
            <a:endParaRPr lang="ko-KR" altLang="en-US" sz="3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96039A7-0C67-4C24-B0B8-90921EACE6E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133" y="0"/>
            <a:ext cx="621846" cy="2152075"/>
          </a:xfrm>
          <a:prstGeom prst="rect">
            <a:avLst/>
          </a:prstGeom>
        </p:spPr>
      </p:pic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3C9992B8-4E57-4F48-BA69-BB752C333F52}"/>
              </a:ext>
            </a:extLst>
          </p:cNvPr>
          <p:cNvCxnSpPr>
            <a:cxnSpLocks/>
          </p:cNvCxnSpPr>
          <p:nvPr/>
        </p:nvCxnSpPr>
        <p:spPr>
          <a:xfrm rot="16200000" flipH="1">
            <a:off x="2083793" y="1068741"/>
            <a:ext cx="1542912" cy="1074481"/>
          </a:xfrm>
          <a:prstGeom prst="bentConnector3">
            <a:avLst>
              <a:gd name="adj1" fmla="val 99105"/>
            </a:avLst>
          </a:prstGeom>
          <a:ln w="38100">
            <a:solidFill>
              <a:srgbClr val="0070C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4">
            <a:extLst>
              <a:ext uri="{FF2B5EF4-FFF2-40B4-BE49-F238E27FC236}">
                <a16:creationId xmlns:a16="http://schemas.microsoft.com/office/drawing/2014/main" id="{3C9992B8-4E57-4F48-BA69-BB752C333F52}"/>
              </a:ext>
            </a:extLst>
          </p:cNvPr>
          <p:cNvCxnSpPr>
            <a:cxnSpLocks/>
          </p:cNvCxnSpPr>
          <p:nvPr/>
        </p:nvCxnSpPr>
        <p:spPr>
          <a:xfrm>
            <a:off x="2577307" y="2384186"/>
            <a:ext cx="828246" cy="721467"/>
          </a:xfrm>
          <a:prstGeom prst="bentConnector3">
            <a:avLst>
              <a:gd name="adj1" fmla="val -3624"/>
            </a:avLst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4">
            <a:extLst>
              <a:ext uri="{FF2B5EF4-FFF2-40B4-BE49-F238E27FC236}">
                <a16:creationId xmlns:a16="http://schemas.microsoft.com/office/drawing/2014/main" id="{3C9992B8-4E57-4F48-BA69-BB752C333F52}"/>
              </a:ext>
            </a:extLst>
          </p:cNvPr>
          <p:cNvCxnSpPr>
            <a:cxnSpLocks/>
          </p:cNvCxnSpPr>
          <p:nvPr/>
        </p:nvCxnSpPr>
        <p:spPr>
          <a:xfrm rot="16200000" flipH="1">
            <a:off x="2596739" y="3370749"/>
            <a:ext cx="1060844" cy="504530"/>
          </a:xfrm>
          <a:prstGeom prst="bentConnector3">
            <a:avLst>
              <a:gd name="adj1" fmla="val 99255"/>
            </a:avLst>
          </a:prstGeom>
          <a:ln w="3810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4548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D19EC3C-3365-47EA-A780-248249AA2EF6}"/>
              </a:ext>
            </a:extLst>
          </p:cNvPr>
          <p:cNvSpPr/>
          <p:nvPr/>
        </p:nvSpPr>
        <p:spPr>
          <a:xfrm>
            <a:off x="1" y="0"/>
            <a:ext cx="793376" cy="6858000"/>
          </a:xfrm>
          <a:custGeom>
            <a:avLst/>
            <a:gdLst>
              <a:gd name="connsiteX0" fmla="*/ 0 w 793376"/>
              <a:gd name="connsiteY0" fmla="*/ 0 h 6858000"/>
              <a:gd name="connsiteX1" fmla="*/ 793376 w 793376"/>
              <a:gd name="connsiteY1" fmla="*/ 0 h 6858000"/>
              <a:gd name="connsiteX2" fmla="*/ 793376 w 793376"/>
              <a:gd name="connsiteY2" fmla="*/ 1164182 h 6858000"/>
              <a:gd name="connsiteX3" fmla="*/ 780587 w 793376"/>
              <a:gd name="connsiteY3" fmla="*/ 1165462 h 6858000"/>
              <a:gd name="connsiteX4" fmla="*/ 423581 w 793376"/>
              <a:gd name="connsiteY4" fmla="*/ 1600200 h 6858000"/>
              <a:gd name="connsiteX5" fmla="*/ 780587 w 793376"/>
              <a:gd name="connsiteY5" fmla="*/ 2034939 h 6858000"/>
              <a:gd name="connsiteX6" fmla="*/ 793376 w 793376"/>
              <a:gd name="connsiteY6" fmla="*/ 2036218 h 6858000"/>
              <a:gd name="connsiteX7" fmla="*/ 793376 w 793376"/>
              <a:gd name="connsiteY7" fmla="*/ 6858000 h 6858000"/>
              <a:gd name="connsiteX8" fmla="*/ 0 w 793376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3376" h="6858000">
                <a:moveTo>
                  <a:pt x="0" y="0"/>
                </a:moveTo>
                <a:lnTo>
                  <a:pt x="793376" y="0"/>
                </a:lnTo>
                <a:lnTo>
                  <a:pt x="793376" y="1164182"/>
                </a:lnTo>
                <a:lnTo>
                  <a:pt x="780587" y="1165462"/>
                </a:lnTo>
                <a:cubicBezTo>
                  <a:pt x="576844" y="1206840"/>
                  <a:pt x="423581" y="1385756"/>
                  <a:pt x="423581" y="1600200"/>
                </a:cubicBezTo>
                <a:cubicBezTo>
                  <a:pt x="423581" y="1814644"/>
                  <a:pt x="576844" y="1993560"/>
                  <a:pt x="780587" y="2034939"/>
                </a:cubicBezTo>
                <a:lnTo>
                  <a:pt x="793376" y="2036218"/>
                </a:lnTo>
                <a:lnTo>
                  <a:pt x="7933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057E500-D7B7-4344-9077-47A854CC62E8}"/>
              </a:ext>
            </a:extLst>
          </p:cNvPr>
          <p:cNvSpPr/>
          <p:nvPr/>
        </p:nvSpPr>
        <p:spPr>
          <a:xfrm>
            <a:off x="156754" y="820272"/>
            <a:ext cx="11784234" cy="5795682"/>
          </a:xfrm>
          <a:prstGeom prst="roundRect">
            <a:avLst>
              <a:gd name="adj" fmla="val 4398"/>
            </a:avLst>
          </a:prstGeom>
          <a:solidFill>
            <a:srgbClr val="E9ECE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F56942-D290-43F0-BE91-62733AA12F0E}"/>
              </a:ext>
            </a:extLst>
          </p:cNvPr>
          <p:cNvSpPr txBox="1"/>
          <p:nvPr/>
        </p:nvSpPr>
        <p:spPr>
          <a:xfrm>
            <a:off x="3966053" y="1152388"/>
            <a:ext cx="4410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latin typeface="Cooper Black" panose="0208090404030B020404" pitchFamily="18" charset="0"/>
              </a:rPr>
              <a:t>KERANGKA TEORI</a:t>
            </a:r>
            <a:endParaRPr lang="en-US" sz="2800" dirty="0">
              <a:latin typeface="Cooper Black" panose="0208090404030B020404" pitchFamily="18" charset="0"/>
            </a:endParaRPr>
          </a:p>
        </p:txBody>
      </p:sp>
      <p:sp>
        <p:nvSpPr>
          <p:cNvPr id="26" name="Rectangle: Top Corners Rounded 25">
            <a:extLst>
              <a:ext uri="{FF2B5EF4-FFF2-40B4-BE49-F238E27FC236}">
                <a16:creationId xmlns:a16="http://schemas.microsoft.com/office/drawing/2014/main" id="{CA3179B6-7BBE-4E62-8413-CE0E0D0ACCAF}"/>
              </a:ext>
            </a:extLst>
          </p:cNvPr>
          <p:cNvSpPr/>
          <p:nvPr/>
        </p:nvSpPr>
        <p:spPr>
          <a:xfrm rot="10800000">
            <a:off x="666206" y="1894114"/>
            <a:ext cx="10716496" cy="4193176"/>
          </a:xfrm>
          <a:prstGeom prst="round2SameRect">
            <a:avLst>
              <a:gd name="adj1" fmla="val 46021"/>
              <a:gd name="adj2" fmla="val 0"/>
            </a:avLst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EC46C8-9E1A-46C8-B1D5-70EAAECC0ED0}"/>
              </a:ext>
            </a:extLst>
          </p:cNvPr>
          <p:cNvSpPr txBox="1"/>
          <p:nvPr/>
        </p:nvSpPr>
        <p:spPr>
          <a:xfrm>
            <a:off x="6650691" y="2568388"/>
            <a:ext cx="5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Baar Sophia" panose="00000400000000000000" pitchFamily="2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16061C48-535E-4D24-AE74-18BEF7EDA1F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0377146" y="5363741"/>
            <a:ext cx="1563842" cy="125221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77844D0-9522-42D8-A967-5723408DEE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133" y="0"/>
            <a:ext cx="621846" cy="2152075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AE09A7BC-7923-3DFB-7C2D-7DF66AC8C77C}"/>
              </a:ext>
            </a:extLst>
          </p:cNvPr>
          <p:cNvSpPr/>
          <p:nvPr/>
        </p:nvSpPr>
        <p:spPr>
          <a:xfrm>
            <a:off x="8937766" y="36155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421D3BE-94D6-DC38-7ECD-FB1B9CF2D976}"/>
              </a:ext>
            </a:extLst>
          </p:cNvPr>
          <p:cNvSpPr/>
          <p:nvPr/>
        </p:nvSpPr>
        <p:spPr>
          <a:xfrm>
            <a:off x="1302829" y="2043616"/>
            <a:ext cx="9474028" cy="3700597"/>
          </a:xfrm>
          <a:prstGeom prst="roundRect">
            <a:avLst>
              <a:gd name="adj" fmla="val 102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AutoNum type="arabicPeriod"/>
            </a:pPr>
            <a:r>
              <a:rPr lang="id-ID" sz="2400" dirty="0" smtClean="0">
                <a:latin typeface="Bookman Old Style" panose="02050604050505020204" pitchFamily="18" charset="0"/>
              </a:rPr>
              <a:t>KEPATUHAN HUKUM (</a:t>
            </a:r>
            <a:r>
              <a:rPr lang="id-ID" sz="2400" dirty="0">
                <a:latin typeface="Bookman Old Style" panose="02050604050505020204" pitchFamily="18" charset="0"/>
              </a:rPr>
              <a:t>Menurut Soerjono dan Otje Salman)</a:t>
            </a:r>
          </a:p>
          <a:p>
            <a:pPr marL="342900" lvl="0" indent="-342900">
              <a:buAutoNum type="arabicPeriod"/>
            </a:pPr>
            <a:r>
              <a:rPr lang="id-ID" sz="2400" dirty="0" smtClean="0">
                <a:latin typeface="Bookman Old Style" panose="02050604050505020204" pitchFamily="18" charset="0"/>
              </a:rPr>
              <a:t>NIKAH TAHLIL (</a:t>
            </a:r>
            <a:r>
              <a:rPr lang="id-ID" sz="2400" dirty="0">
                <a:latin typeface="Bookman Old Style" panose="02050604050505020204" pitchFamily="18" charset="0"/>
              </a:rPr>
              <a:t>Menurut Al-Qur'an, Hadits dan Fuqoha) </a:t>
            </a:r>
          </a:p>
          <a:p>
            <a:pPr marL="342900" lvl="0" indent="-342900">
              <a:buAutoNum type="arabicPeriod"/>
            </a:pPr>
            <a:r>
              <a:rPr lang="id-ID" sz="2400" dirty="0" smtClean="0">
                <a:latin typeface="Bookman Old Style" panose="02050604050505020204" pitchFamily="18" charset="0"/>
              </a:rPr>
              <a:t>NIKAH DALAM ISLAM (</a:t>
            </a:r>
            <a:r>
              <a:rPr lang="id-ID" sz="2400" dirty="0">
                <a:latin typeface="Bookman Old Style" panose="02050604050505020204" pitchFamily="18" charset="0"/>
              </a:rPr>
              <a:t>Menurut Madzahib Al-Arba'ah)</a:t>
            </a:r>
          </a:p>
          <a:p>
            <a:pPr marL="342900" lvl="0" indent="-342900">
              <a:buAutoNum type="arabicPeriod"/>
            </a:pPr>
            <a:r>
              <a:rPr lang="id-ID" sz="2400" dirty="0" smtClean="0">
                <a:latin typeface="Bookman Old Style" panose="02050604050505020204" pitchFamily="18" charset="0"/>
              </a:rPr>
              <a:t>MAQÂSHID AL-SYARÎ’AH (</a:t>
            </a:r>
            <a:r>
              <a:rPr lang="id-ID" sz="2400" dirty="0">
                <a:latin typeface="Bookman Old Style" panose="02050604050505020204" pitchFamily="18" charset="0"/>
              </a:rPr>
              <a:t>Menurut Imam al-Haramain al-Juwaini, Imam al-Ghazali, Imam Ibn ‘Abd al-Salam, Imam Al-Syathibi, Imam Al-Thufi, dan Imam Ibn ‘Ashur</a:t>
            </a:r>
          </a:p>
          <a:p>
            <a:pPr marL="342900" lvl="0" indent="-342900">
              <a:buAutoNum type="arabicPeriod"/>
            </a:pPr>
            <a:r>
              <a:rPr lang="id-ID" sz="2400" dirty="0" smtClean="0">
                <a:latin typeface="Bookman Old Style" panose="02050604050505020204" pitchFamily="18" charset="0"/>
              </a:rPr>
              <a:t>KOMPILASI HUKUM ISLAM (</a:t>
            </a:r>
            <a:r>
              <a:rPr lang="en-US" sz="2400" dirty="0" err="1" smtClean="0">
                <a:latin typeface="Bookman Old Style" panose="02050604050505020204" pitchFamily="18" charset="0"/>
              </a:rPr>
              <a:t>Berdasar</a:t>
            </a:r>
            <a:r>
              <a:rPr lang="en-US" sz="2400" dirty="0" smtClean="0">
                <a:latin typeface="Bookman Old Style" panose="02050604050505020204" pitchFamily="18" charset="0"/>
              </a:rPr>
              <a:t> </a:t>
            </a:r>
            <a:r>
              <a:rPr lang="id-ID" sz="2400" dirty="0" smtClean="0">
                <a:latin typeface="Bookman Old Style" panose="02050604050505020204" pitchFamily="18" charset="0"/>
              </a:rPr>
              <a:t>Instruksi </a:t>
            </a:r>
            <a:r>
              <a:rPr lang="id-ID" sz="2400" dirty="0">
                <a:latin typeface="Bookman Old Style" panose="02050604050505020204" pitchFamily="18" charset="0"/>
              </a:rPr>
              <a:t>Presiden Nomor 1 Tahun 1991 tanggal 10 </a:t>
            </a:r>
            <a:r>
              <a:rPr lang="id-ID" sz="2400" dirty="0" smtClean="0">
                <a:latin typeface="Bookman Old Style" panose="02050604050505020204" pitchFamily="18" charset="0"/>
              </a:rPr>
              <a:t>Juni </a:t>
            </a:r>
            <a:r>
              <a:rPr lang="id-ID" sz="2400" dirty="0">
                <a:latin typeface="Bookman Old Style" panose="02050604050505020204" pitchFamily="18" charset="0"/>
              </a:rPr>
              <a:t>1991</a:t>
            </a:r>
            <a:r>
              <a:rPr lang="id-ID" sz="2400" dirty="0" smtClean="0">
                <a:latin typeface="Bookman Old Style" panose="02050604050505020204" pitchFamily="18" charset="0"/>
              </a:rPr>
              <a:t>)</a:t>
            </a:r>
            <a:endParaRPr lang="id-ID" sz="2400" dirty="0">
              <a:latin typeface="Bookman Old Style" panose="02050604050505020204" pitchFamily="18" charset="0"/>
            </a:endParaRP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9325290C-8627-499C-9A4D-671E611858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>
            <a:fillRect/>
          </a:stretch>
        </p:blipFill>
        <p:spPr>
          <a:xfrm flipH="1">
            <a:off x="166754" y="1217676"/>
            <a:ext cx="1393238" cy="116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81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D19EC3C-3365-47EA-A780-248249AA2EF6}"/>
              </a:ext>
            </a:extLst>
          </p:cNvPr>
          <p:cNvSpPr/>
          <p:nvPr/>
        </p:nvSpPr>
        <p:spPr>
          <a:xfrm>
            <a:off x="1" y="0"/>
            <a:ext cx="793376" cy="6858000"/>
          </a:xfrm>
          <a:custGeom>
            <a:avLst/>
            <a:gdLst>
              <a:gd name="connsiteX0" fmla="*/ 0 w 793376"/>
              <a:gd name="connsiteY0" fmla="*/ 0 h 6858000"/>
              <a:gd name="connsiteX1" fmla="*/ 793376 w 793376"/>
              <a:gd name="connsiteY1" fmla="*/ 0 h 6858000"/>
              <a:gd name="connsiteX2" fmla="*/ 793376 w 793376"/>
              <a:gd name="connsiteY2" fmla="*/ 1164182 h 6858000"/>
              <a:gd name="connsiteX3" fmla="*/ 780587 w 793376"/>
              <a:gd name="connsiteY3" fmla="*/ 1165462 h 6858000"/>
              <a:gd name="connsiteX4" fmla="*/ 423581 w 793376"/>
              <a:gd name="connsiteY4" fmla="*/ 1600200 h 6858000"/>
              <a:gd name="connsiteX5" fmla="*/ 780587 w 793376"/>
              <a:gd name="connsiteY5" fmla="*/ 2034939 h 6858000"/>
              <a:gd name="connsiteX6" fmla="*/ 793376 w 793376"/>
              <a:gd name="connsiteY6" fmla="*/ 2036218 h 6858000"/>
              <a:gd name="connsiteX7" fmla="*/ 793376 w 793376"/>
              <a:gd name="connsiteY7" fmla="*/ 6858000 h 6858000"/>
              <a:gd name="connsiteX8" fmla="*/ 0 w 793376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3376" h="6858000">
                <a:moveTo>
                  <a:pt x="0" y="0"/>
                </a:moveTo>
                <a:lnTo>
                  <a:pt x="793376" y="0"/>
                </a:lnTo>
                <a:lnTo>
                  <a:pt x="793376" y="1164182"/>
                </a:lnTo>
                <a:lnTo>
                  <a:pt x="780587" y="1165462"/>
                </a:lnTo>
                <a:cubicBezTo>
                  <a:pt x="576844" y="1206840"/>
                  <a:pt x="423581" y="1385756"/>
                  <a:pt x="423581" y="1600200"/>
                </a:cubicBezTo>
                <a:cubicBezTo>
                  <a:pt x="423581" y="1814644"/>
                  <a:pt x="576844" y="1993560"/>
                  <a:pt x="780587" y="2034939"/>
                </a:cubicBezTo>
                <a:lnTo>
                  <a:pt x="793376" y="2036218"/>
                </a:lnTo>
                <a:lnTo>
                  <a:pt x="7933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057E500-D7B7-4344-9077-47A854CC62E8}"/>
              </a:ext>
            </a:extLst>
          </p:cNvPr>
          <p:cNvSpPr/>
          <p:nvPr/>
        </p:nvSpPr>
        <p:spPr>
          <a:xfrm>
            <a:off x="156754" y="820272"/>
            <a:ext cx="11784234" cy="5795682"/>
          </a:xfrm>
          <a:prstGeom prst="roundRect">
            <a:avLst>
              <a:gd name="adj" fmla="val 4398"/>
            </a:avLst>
          </a:prstGeom>
          <a:solidFill>
            <a:srgbClr val="E9ECE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Top Corners Rounded 25">
            <a:extLst>
              <a:ext uri="{FF2B5EF4-FFF2-40B4-BE49-F238E27FC236}">
                <a16:creationId xmlns:a16="http://schemas.microsoft.com/office/drawing/2014/main" id="{CA3179B6-7BBE-4E62-8413-CE0E0D0ACCAF}"/>
              </a:ext>
            </a:extLst>
          </p:cNvPr>
          <p:cNvSpPr/>
          <p:nvPr/>
        </p:nvSpPr>
        <p:spPr>
          <a:xfrm rot="10800000">
            <a:off x="666206" y="0"/>
            <a:ext cx="10716496" cy="6858000"/>
          </a:xfrm>
          <a:prstGeom prst="round2SameRect">
            <a:avLst>
              <a:gd name="adj1" fmla="val 46021"/>
              <a:gd name="adj2" fmla="val 0"/>
            </a:avLst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EC46C8-9E1A-46C8-B1D5-70EAAECC0ED0}"/>
              </a:ext>
            </a:extLst>
          </p:cNvPr>
          <p:cNvSpPr txBox="1"/>
          <p:nvPr/>
        </p:nvSpPr>
        <p:spPr>
          <a:xfrm>
            <a:off x="6650691" y="2568388"/>
            <a:ext cx="5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Baar Sophia" panose="00000400000000000000" pitchFamily="2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16061C48-535E-4D24-AE74-18BEF7EDA1F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0377146" y="5363741"/>
            <a:ext cx="1563842" cy="125221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77844D0-9522-42D8-A967-5723408DEE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133" y="0"/>
            <a:ext cx="621846" cy="2152075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AE09A7BC-7923-3DFB-7C2D-7DF66AC8C77C}"/>
              </a:ext>
            </a:extLst>
          </p:cNvPr>
          <p:cNvSpPr/>
          <p:nvPr/>
        </p:nvSpPr>
        <p:spPr>
          <a:xfrm>
            <a:off x="8937766" y="36155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421D3BE-94D6-DC38-7ECD-FB1B9CF2D976}"/>
              </a:ext>
            </a:extLst>
          </p:cNvPr>
          <p:cNvSpPr/>
          <p:nvPr/>
        </p:nvSpPr>
        <p:spPr>
          <a:xfrm>
            <a:off x="1302829" y="0"/>
            <a:ext cx="9474028" cy="6858000"/>
          </a:xfrm>
          <a:prstGeom prst="roundRect">
            <a:avLst>
              <a:gd name="adj" fmla="val 10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KEPATUHAN </a:t>
            </a:r>
            <a:r>
              <a:rPr lang="id-ID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HUKUM</a:t>
            </a:r>
            <a:endParaRPr lang="en-US" sz="24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id-ID" sz="24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NIKAH </a:t>
            </a:r>
            <a:r>
              <a:rPr lang="id-ID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TAHLIL</a:t>
            </a:r>
            <a:endParaRPr lang="en-US" sz="24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id-ID" sz="24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NIKAH DALAM </a:t>
            </a:r>
            <a:r>
              <a:rPr lang="id-ID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ISLAM</a:t>
            </a:r>
            <a:endParaRPr lang="en-US" sz="24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/>
            <a:endParaRPr lang="id-ID" sz="24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MAQÂSHID AL-SYARÎ’AH </a:t>
            </a:r>
            <a:endParaRPr lang="en-US" sz="24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en-US" sz="24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KOMPILASI </a:t>
            </a:r>
            <a:r>
              <a:rPr lang="id-ID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HUKUM </a:t>
            </a:r>
            <a:r>
              <a:rPr lang="id-ID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ISLAM</a:t>
            </a:r>
            <a:endParaRPr lang="id-ID" sz="24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9325290C-8627-499C-9A4D-671E611858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>
            <a:fillRect/>
          </a:stretch>
        </p:blipFill>
        <p:spPr>
          <a:xfrm flipH="1">
            <a:off x="0" y="0"/>
            <a:ext cx="1393238" cy="116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8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8F628A2-20B4-432C-975C-85D3F68FE530}"/>
              </a:ext>
            </a:extLst>
          </p:cNvPr>
          <p:cNvSpPr/>
          <p:nvPr/>
        </p:nvSpPr>
        <p:spPr>
          <a:xfrm>
            <a:off x="287383" y="778708"/>
            <a:ext cx="11695168" cy="5795682"/>
          </a:xfrm>
          <a:prstGeom prst="roundRect">
            <a:avLst>
              <a:gd name="adj" fmla="val 4398"/>
            </a:avLst>
          </a:prstGeom>
          <a:solidFill>
            <a:srgbClr val="E9ECE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381ADD-61DA-41C7-B10B-D68527C8D0B1}"/>
              </a:ext>
            </a:extLst>
          </p:cNvPr>
          <p:cNvSpPr txBox="1"/>
          <p:nvPr/>
        </p:nvSpPr>
        <p:spPr>
          <a:xfrm>
            <a:off x="3929649" y="235294"/>
            <a:ext cx="4410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oper Black" panose="0208090404030B020404" pitchFamily="18" charset="0"/>
              </a:rPr>
              <a:t>METODE PENELITIAN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9494427-5E78-47AF-A62C-5BBE91854692}"/>
              </a:ext>
            </a:extLst>
          </p:cNvPr>
          <p:cNvSpPr/>
          <p:nvPr/>
        </p:nvSpPr>
        <p:spPr>
          <a:xfrm>
            <a:off x="287383" y="798415"/>
            <a:ext cx="3661338" cy="596137"/>
          </a:xfrm>
          <a:prstGeom prst="roundRect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PENDEKATAN &amp; JENIS PENELITIAN</a:t>
            </a:r>
            <a:endParaRPr lang="en-US" sz="1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157D173-8A2E-4A51-BB85-7B30F81F32BE}"/>
              </a:ext>
            </a:extLst>
          </p:cNvPr>
          <p:cNvSpPr/>
          <p:nvPr/>
        </p:nvSpPr>
        <p:spPr>
          <a:xfrm>
            <a:off x="226748" y="3396001"/>
            <a:ext cx="3702901" cy="561096"/>
          </a:xfrm>
          <a:prstGeom prst="roundRect">
            <a:avLst>
              <a:gd name="adj" fmla="val 50000"/>
            </a:avLst>
          </a:prstGeom>
          <a:solidFill>
            <a:srgbClr val="C8CCBC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LOKASI PENELITIAN</a:t>
            </a:r>
            <a:endParaRPr lang="en-US" sz="1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936ADD3-7622-4357-8B30-5044CA4DCF40}"/>
              </a:ext>
            </a:extLst>
          </p:cNvPr>
          <p:cNvSpPr/>
          <p:nvPr/>
        </p:nvSpPr>
        <p:spPr>
          <a:xfrm>
            <a:off x="7886100" y="1060338"/>
            <a:ext cx="3454742" cy="526473"/>
          </a:xfrm>
          <a:prstGeom prst="roundRect">
            <a:avLst>
              <a:gd name="adj" fmla="val 50000"/>
            </a:avLst>
          </a:prstGeom>
          <a:solidFill>
            <a:srgbClr val="848586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latin typeface="Comic Sans MS" panose="030F0702030302020204" pitchFamily="66" charset="0"/>
              </a:rPr>
              <a:t>SUMBER DATA</a:t>
            </a:r>
            <a:endParaRPr lang="en-US" sz="1600" b="1" dirty="0">
              <a:latin typeface="Comic Sans MS" panose="030F0702030302020204" pitchFamily="66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BBFCA97C-4AF2-4B5E-BD6C-E42D4720B1BC}"/>
              </a:ext>
            </a:extLst>
          </p:cNvPr>
          <p:cNvSpPr/>
          <p:nvPr/>
        </p:nvSpPr>
        <p:spPr>
          <a:xfrm>
            <a:off x="4229523" y="4506887"/>
            <a:ext cx="3787251" cy="574163"/>
          </a:xfrm>
          <a:prstGeom prst="roundRect">
            <a:avLst>
              <a:gd name="adj" fmla="val 50000"/>
            </a:avLst>
          </a:prstGeom>
          <a:solidFill>
            <a:srgbClr val="27516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mic Sans MS" panose="030F0702030302020204" pitchFamily="66" charset="0"/>
              </a:rPr>
              <a:t>TEKNIK </a:t>
            </a:r>
            <a:r>
              <a:rPr lang="id-ID" sz="1600" b="1" dirty="0" smtClean="0">
                <a:latin typeface="Comic Sans MS" panose="030F0702030302020204" pitchFamily="66" charset="0"/>
              </a:rPr>
              <a:t>ANALISIS DATA</a:t>
            </a:r>
            <a:endParaRPr lang="en-US" sz="1600" b="1" dirty="0">
              <a:latin typeface="Comic Sans MS" panose="030F0702030302020204" pitchFamily="66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6E5CA08-0440-4DAE-9FD7-57ECFC4BC2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133" y="0"/>
            <a:ext cx="621846" cy="215207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A0CE12E-B207-48E9-BD49-6F374A882A59}"/>
              </a:ext>
            </a:extLst>
          </p:cNvPr>
          <p:cNvSpPr txBox="1"/>
          <p:nvPr/>
        </p:nvSpPr>
        <p:spPr>
          <a:xfrm>
            <a:off x="483543" y="1404179"/>
            <a:ext cx="588933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Bentuk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Penelitian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id-ID" sz="1600" i="1" dirty="0">
                <a:latin typeface="Bookman Old Style" panose="02050604050505020204" pitchFamily="18" charset="0"/>
                <a:cs typeface="Arial" pitchFamily="34" charset="0"/>
              </a:rPr>
              <a:t>field research </a:t>
            </a:r>
            <a:r>
              <a:rPr lang="id-ID" sz="1600" dirty="0">
                <a:latin typeface="Bookman Old Style" panose="02050604050505020204" pitchFamily="18" charset="0"/>
                <a:cs typeface="Arial" pitchFamily="34" charset="0"/>
              </a:rPr>
              <a:t>(penelitian lapangan</a:t>
            </a:r>
            <a:r>
              <a:rPr lang="id-ID" sz="1600" dirty="0" smtClean="0">
                <a:latin typeface="Bookman Old Style" panose="02050604050505020204" pitchFamily="18" charset="0"/>
                <a:cs typeface="Arial" pitchFamily="34" charset="0"/>
              </a:rPr>
              <a:t>)</a:t>
            </a:r>
            <a:r>
              <a:rPr lang="en-US" sz="1600" dirty="0" smtClean="0">
                <a:latin typeface="Bookman Old Style" panose="02050604050505020204" pitchFamily="18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Bookman Old Style" panose="02050604050505020204" pitchFamily="18" charset="0"/>
                <a:cs typeface="Arial" pitchFamily="34" charset="0"/>
              </a:rPr>
              <a:t>jenis</a:t>
            </a:r>
            <a:r>
              <a:rPr lang="en-US" sz="16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itchFamily="34" charset="0"/>
              </a:rPr>
              <a:t>peneliatian</a:t>
            </a:r>
            <a:r>
              <a:rPr lang="en-US" sz="16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  <a:cs typeface="Arial" pitchFamily="34" charset="0"/>
              </a:rPr>
              <a:t>kualitatif</a:t>
            </a:r>
            <a:r>
              <a:rPr lang="en-US" sz="1600" dirty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deskriptif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smtClean="0">
                <a:latin typeface="Bookman Old Style" panose="02050604050505020204" pitchFamily="18" charset="0"/>
              </a:rPr>
              <a:t>analysis.</a:t>
            </a:r>
            <a:endParaRPr lang="en-US" sz="1600" dirty="0" smtClean="0">
              <a:latin typeface="Bookman Old Style" panose="02050604050505020204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itchFamily="34" charset="0"/>
              </a:rPr>
              <a:t>Pendekatan</a:t>
            </a:r>
            <a:r>
              <a:rPr lang="en-US" sz="16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normatif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empiris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i="1" dirty="0" smtClean="0">
                <a:latin typeface="Bookman Old Style" panose="02050604050505020204" pitchFamily="18" charset="0"/>
              </a:rPr>
              <a:t>(statute approach) </a:t>
            </a:r>
            <a:r>
              <a:rPr lang="en-US" sz="1600" dirty="0" err="1" smtClean="0">
                <a:latin typeface="Bookman Old Style" panose="02050604050505020204" pitchFamily="18" charset="0"/>
              </a:rPr>
              <a:t>yakni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kajian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hukum</a:t>
            </a:r>
            <a:r>
              <a:rPr lang="en-US" sz="1600" dirty="0">
                <a:latin typeface="Bookman Old Style" panose="02050604050505020204" pitchFamily="18" charset="0"/>
              </a:rPr>
              <a:t>, </a:t>
            </a:r>
            <a:r>
              <a:rPr lang="en-US" sz="1600" dirty="0" err="1" smtClean="0">
                <a:latin typeface="Bookman Old Style" panose="02050604050505020204" pitchFamily="18" charset="0"/>
              </a:rPr>
              <a:t>perundang-undangan</a:t>
            </a:r>
            <a:r>
              <a:rPr lang="en-US" sz="1600" dirty="0" smtClean="0">
                <a:latin typeface="Bookman Old Style" panose="02050604050505020204" pitchFamily="18" charset="0"/>
              </a:rPr>
              <a:t>.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smtClean="0">
                <a:latin typeface="Bookman Old Style" panose="02050604050505020204" pitchFamily="18" charset="0"/>
              </a:rPr>
              <a:t>Dan </a:t>
            </a:r>
            <a:r>
              <a:rPr lang="en-US" sz="1600" dirty="0" err="1">
                <a:latin typeface="Bookman Old Style" panose="02050604050505020204" pitchFamily="18" charset="0"/>
              </a:rPr>
              <a:t>pendekatan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kasus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i="1" dirty="0">
                <a:latin typeface="Bookman Old Style" panose="02050604050505020204" pitchFamily="18" charset="0"/>
              </a:rPr>
              <a:t>(case approach)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dilakukan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dengan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cara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melakukan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telaah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kasus-kasus</a:t>
            </a:r>
            <a:r>
              <a:rPr lang="en-US" sz="1600" dirty="0">
                <a:latin typeface="Bookman Old Style" panose="02050604050505020204" pitchFamily="18" charset="0"/>
              </a:rPr>
              <a:t> yang </a:t>
            </a:r>
            <a:r>
              <a:rPr lang="en-US" sz="1600" dirty="0" err="1">
                <a:latin typeface="Bookman Old Style" panose="02050604050505020204" pitchFamily="18" charset="0"/>
              </a:rPr>
              <a:t>berkaitan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dengan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isu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Nikah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Tahlil</a:t>
            </a:r>
            <a:r>
              <a:rPr lang="en-US" sz="1600" dirty="0" smtClean="0">
                <a:latin typeface="Bookman Old Style" panose="02050604050505020204" pitchFamily="18" charset="0"/>
              </a:rPr>
              <a:t>.</a:t>
            </a:r>
            <a:endParaRPr lang="id-ID" sz="1600" dirty="0" smtClean="0"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A0CE12E-B207-48E9-BD49-6F374A882A59}"/>
              </a:ext>
            </a:extLst>
          </p:cNvPr>
          <p:cNvSpPr txBox="1"/>
          <p:nvPr/>
        </p:nvSpPr>
        <p:spPr>
          <a:xfrm>
            <a:off x="7065864" y="1697264"/>
            <a:ext cx="509521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id-ID" sz="1600" dirty="0" smtClean="0">
                <a:latin typeface="Bookman Old Style" panose="02050604050505020204" pitchFamily="18" charset="0"/>
              </a:rPr>
              <a:t> DATA PRIMER</a:t>
            </a:r>
            <a:r>
              <a:rPr lang="en-US" sz="1600" dirty="0" smtClean="0">
                <a:latin typeface="Bookman Old Style" panose="02050604050505020204" pitchFamily="18" charset="0"/>
              </a:rPr>
              <a:t> :</a:t>
            </a:r>
            <a:r>
              <a:rPr lang="en-US" sz="1600" dirty="0" err="1">
                <a:latin typeface="Bookman Old Style" panose="02050604050505020204" pitchFamily="18" charset="0"/>
              </a:rPr>
              <a:t>pelaku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nikah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tahlil</a:t>
            </a:r>
            <a:r>
              <a:rPr lang="en-US" sz="1600" dirty="0">
                <a:latin typeface="Bookman Old Style" panose="02050604050505020204" pitchFamily="18" charset="0"/>
              </a:rPr>
              <a:t>, </a:t>
            </a:r>
            <a:r>
              <a:rPr lang="en-US" sz="1600" dirty="0" err="1">
                <a:latin typeface="Bookman Old Style" panose="02050604050505020204" pitchFamily="18" charset="0"/>
              </a:rPr>
              <a:t>subjek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terkait</a:t>
            </a:r>
            <a:r>
              <a:rPr lang="en-US" sz="1600" dirty="0">
                <a:latin typeface="Bookman Old Style" panose="02050604050505020204" pitchFamily="18" charset="0"/>
              </a:rPr>
              <a:t>, </a:t>
            </a:r>
            <a:r>
              <a:rPr lang="en-US" sz="1600" dirty="0" err="1">
                <a:latin typeface="Bookman Old Style" panose="02050604050505020204" pitchFamily="18" charset="0"/>
              </a:rPr>
              <a:t>tokoh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adat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dan</a:t>
            </a:r>
            <a:r>
              <a:rPr lang="en-US" sz="1600" dirty="0">
                <a:latin typeface="Bookman Old Style" panose="02050604050505020204" pitchFamily="18" charset="0"/>
              </a:rPr>
              <a:t> agama </a:t>
            </a:r>
            <a:r>
              <a:rPr lang="en-US" sz="1600" dirty="0" err="1">
                <a:latin typeface="Bookman Old Style" panose="02050604050505020204" pitchFamily="18" charset="0"/>
              </a:rPr>
              <a:t>serta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tokoh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masyarakat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endParaRPr lang="en-US" sz="1600" dirty="0" smtClean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d-ID" sz="1600" dirty="0" smtClean="0">
                <a:latin typeface="Bookman Old Style" panose="02050604050505020204" pitchFamily="18" charset="0"/>
                <a:cs typeface="Arial" pitchFamily="34" charset="0"/>
              </a:rPr>
              <a:t> DATA SEKUNDER</a:t>
            </a:r>
            <a:r>
              <a:rPr lang="en-US" sz="1600" dirty="0" smtClean="0">
                <a:latin typeface="Bookman Old Style" panose="02050604050505020204" pitchFamily="18" charset="0"/>
                <a:cs typeface="Arial" pitchFamily="34" charset="0"/>
              </a:rPr>
              <a:t> : </a:t>
            </a:r>
            <a:r>
              <a:rPr lang="en-US" sz="1600" dirty="0" err="1" smtClean="0">
                <a:latin typeface="Bookman Old Style" panose="02050604050505020204" pitchFamily="18" charset="0"/>
                <a:cs typeface="Arial" pitchFamily="34" charset="0"/>
              </a:rPr>
              <a:t>Jurnal</a:t>
            </a:r>
            <a:r>
              <a:rPr lang="en-US" sz="16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itchFamily="34" charset="0"/>
              </a:rPr>
              <a:t>dan</a:t>
            </a:r>
            <a:r>
              <a:rPr lang="en-US" sz="16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itchFamily="34" charset="0"/>
              </a:rPr>
              <a:t>dokumen</a:t>
            </a:r>
            <a:r>
              <a:rPr lang="en-US" sz="16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  <a:cs typeface="Arial" pitchFamily="34" charset="0"/>
              </a:rPr>
              <a:t>lainnya</a:t>
            </a:r>
            <a:endParaRPr lang="id-ID" sz="1600" dirty="0">
              <a:latin typeface="Bookman Old Style" panose="02050604050505020204" pitchFamily="18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d-ID" sz="1600" dirty="0" smtClean="0"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A0CE12E-B207-48E9-BD49-6F374A882A59}"/>
              </a:ext>
            </a:extLst>
          </p:cNvPr>
          <p:cNvSpPr txBox="1"/>
          <p:nvPr/>
        </p:nvSpPr>
        <p:spPr>
          <a:xfrm>
            <a:off x="6551404" y="3666292"/>
            <a:ext cx="5609673" cy="923330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dirty="0" smtClean="0">
                <a:latin typeface="Bookman Old Style" panose="02050604050505020204" pitchFamily="18" charset="0"/>
              </a:rPr>
              <a:t> Observasi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  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id-ID" dirty="0" smtClean="0">
                <a:latin typeface="Bookman Old Style" panose="02050604050505020204" pitchFamily="18" charset="0"/>
              </a:rPr>
              <a:t>Wawancar</a:t>
            </a:r>
            <a:r>
              <a:rPr lang="en-US" dirty="0" smtClean="0">
                <a:latin typeface="Bookman Old Style" panose="02050604050505020204" pitchFamily="18" charset="0"/>
              </a:rPr>
              <a:t>a</a:t>
            </a:r>
            <a:endParaRPr lang="id-ID" dirty="0" smtClean="0">
              <a:latin typeface="Bookman Old Style" panose="02050604050505020204" pitchFamily="18" charset="0"/>
            </a:endParaRPr>
          </a:p>
          <a:p>
            <a:endParaRPr lang="en-US" dirty="0" smtClean="0">
              <a:latin typeface="Bookman Old Style" panose="020506040505050202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id-ID" dirty="0" smtClean="0">
                <a:latin typeface="Bookman Old Style" panose="02050604050505020204" pitchFamily="18" charset="0"/>
              </a:rPr>
              <a:t>Dokumentasi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id-ID" dirty="0" smtClean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Studi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kepustakaan</a:t>
            </a:r>
            <a:endParaRPr lang="id-ID" dirty="0" smtClean="0"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A0CE12E-B207-48E9-BD49-6F374A882A59}"/>
              </a:ext>
            </a:extLst>
          </p:cNvPr>
          <p:cNvSpPr txBox="1"/>
          <p:nvPr/>
        </p:nvSpPr>
        <p:spPr>
          <a:xfrm>
            <a:off x="4372466" y="5203248"/>
            <a:ext cx="36443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id-ID" dirty="0" smtClean="0">
                <a:latin typeface="Bookman Old Style" panose="02050604050505020204" pitchFamily="18" charset="0"/>
              </a:rPr>
              <a:t>Pengumpulan data</a:t>
            </a:r>
            <a:endParaRPr lang="id-ID" dirty="0">
              <a:latin typeface="Bookman Old Style" panose="0205060405050502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id-ID" dirty="0" smtClean="0">
                <a:latin typeface="Bookman Old Style" panose="02050604050505020204" pitchFamily="18" charset="0"/>
              </a:rPr>
              <a:t>Reduksi data</a:t>
            </a:r>
            <a:endParaRPr lang="id-ID" dirty="0">
              <a:latin typeface="Bookman Old Style" panose="0205060405050502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Bookman Old Style" panose="02050604050505020204" pitchFamily="18" charset="0"/>
              </a:rPr>
              <a:t>display</a:t>
            </a:r>
            <a:r>
              <a:rPr lang="id-ID" dirty="0" smtClean="0">
                <a:latin typeface="Bookman Old Style" panose="02050604050505020204" pitchFamily="18" charset="0"/>
              </a:rPr>
              <a:t> data</a:t>
            </a:r>
            <a:endParaRPr lang="id-ID" dirty="0">
              <a:latin typeface="Bookman Old Style" panose="0205060405050502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id-ID" dirty="0" smtClean="0">
                <a:latin typeface="Bookman Old Style" panose="02050604050505020204" pitchFamily="18" charset="0"/>
              </a:rPr>
              <a:t>Penarikan kesimpulan</a:t>
            </a:r>
            <a:endParaRPr lang="id-ID" dirty="0" smtClean="0"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25" name="Rectangle: Rounded Corners 16">
            <a:extLst>
              <a:ext uri="{FF2B5EF4-FFF2-40B4-BE49-F238E27FC236}">
                <a16:creationId xmlns:a16="http://schemas.microsoft.com/office/drawing/2014/main" id="{6157D173-8A2E-4A51-BB85-7B30F81F32BE}"/>
              </a:ext>
            </a:extLst>
          </p:cNvPr>
          <p:cNvSpPr/>
          <p:nvPr/>
        </p:nvSpPr>
        <p:spPr>
          <a:xfrm>
            <a:off x="7065864" y="3105196"/>
            <a:ext cx="3702901" cy="561096"/>
          </a:xfrm>
          <a:prstGeom prst="roundRect">
            <a:avLst>
              <a:gd name="adj" fmla="val 50000"/>
            </a:avLst>
          </a:prstGeom>
          <a:solidFill>
            <a:srgbClr val="C8CCBC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TEKHNIK PENGUMPULAN DATA</a:t>
            </a:r>
            <a:endParaRPr lang="en-US" sz="1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A0CE12E-B207-48E9-BD49-6F374A882A59}"/>
              </a:ext>
            </a:extLst>
          </p:cNvPr>
          <p:cNvSpPr txBox="1"/>
          <p:nvPr/>
        </p:nvSpPr>
        <p:spPr>
          <a:xfrm>
            <a:off x="226748" y="4043583"/>
            <a:ext cx="364430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Bookman Old Style" panose="02050604050505020204" pitchFamily="18" charset="0"/>
              </a:rPr>
              <a:t>Kabupaten</a:t>
            </a:r>
            <a:r>
              <a:rPr lang="en-US" dirty="0" smtClean="0">
                <a:latin typeface="Bookman Old Style" panose="02050604050505020204" pitchFamily="18" charset="0"/>
              </a:rPr>
              <a:t> Lombok </a:t>
            </a:r>
            <a:r>
              <a:rPr lang="en-US" dirty="0" err="1" smtClean="0">
                <a:latin typeface="Bookman Old Style" panose="02050604050505020204" pitchFamily="18" charset="0"/>
              </a:rPr>
              <a:t>Timur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pada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tiga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kecamatan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yaitu</a:t>
            </a:r>
            <a:r>
              <a:rPr lang="en-US" dirty="0">
                <a:latin typeface="Bookman Old Style" panose="02050604050505020204" pitchFamily="18" charset="0"/>
              </a:rPr>
              <a:t>: </a:t>
            </a:r>
            <a:r>
              <a:rPr lang="en-US" dirty="0" err="1">
                <a:latin typeface="Bookman Old Style" panose="02050604050505020204" pitchFamily="18" charset="0"/>
              </a:rPr>
              <a:t>Suela</a:t>
            </a:r>
            <a:r>
              <a:rPr lang="en-US" dirty="0">
                <a:latin typeface="Bookman Old Style" panose="02050604050505020204" pitchFamily="18" charset="0"/>
              </a:rPr>
              <a:t>, </a:t>
            </a:r>
            <a:r>
              <a:rPr lang="en-US" dirty="0" err="1">
                <a:latin typeface="Bookman Old Style" panose="02050604050505020204" pitchFamily="18" charset="0"/>
              </a:rPr>
              <a:t>Suralaga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Tanjung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Luar</a:t>
            </a:r>
            <a:r>
              <a:rPr lang="en-US" dirty="0" smtClean="0">
                <a:latin typeface="Bookman Old Style" panose="02050604050505020204" pitchFamily="18" charset="0"/>
              </a:rPr>
              <a:t>. </a:t>
            </a:r>
            <a:r>
              <a:rPr lang="en-US" dirty="0" err="1" smtClean="0">
                <a:latin typeface="Bookman Old Style" panose="02050604050505020204" pitchFamily="18" charset="0"/>
              </a:rPr>
              <a:t>Alasan</a:t>
            </a:r>
            <a:r>
              <a:rPr lang="en-US" dirty="0" smtClean="0">
                <a:latin typeface="Bookman Old Style" panose="02050604050505020204" pitchFamily="18" charset="0"/>
              </a:rPr>
              <a:t> : </a:t>
            </a:r>
            <a:r>
              <a:rPr lang="en-US" dirty="0" err="1" smtClean="0">
                <a:latin typeface="Bookman Old Style" panose="02050604050505020204" pitchFamily="18" charset="0"/>
              </a:rPr>
              <a:t>intensitas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kasus</a:t>
            </a:r>
            <a:r>
              <a:rPr lang="en-US" dirty="0">
                <a:latin typeface="Bookman Old Style" panose="02050604050505020204" pitchFamily="18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</a:rPr>
              <a:t>terjadi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terkait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nikah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tahlil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mewakili</a:t>
            </a:r>
            <a:r>
              <a:rPr lang="en-US" dirty="0">
                <a:latin typeface="Bookman Old Style" panose="02050604050505020204" pitchFamily="18" charset="0"/>
              </a:rPr>
              <a:t> Lombok </a:t>
            </a:r>
            <a:r>
              <a:rPr lang="en-US" dirty="0" err="1">
                <a:latin typeface="Bookman Old Style" panose="02050604050505020204" pitchFamily="18" charset="0"/>
              </a:rPr>
              <a:t>Timur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bagian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utara</a:t>
            </a:r>
            <a:r>
              <a:rPr lang="en-US" dirty="0">
                <a:latin typeface="Bookman Old Style" panose="02050604050505020204" pitchFamily="18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</a:rPr>
              <a:t>pegunungan</a:t>
            </a:r>
            <a:r>
              <a:rPr lang="en-US" dirty="0">
                <a:latin typeface="Bookman Old Style" panose="02050604050505020204" pitchFamily="18" charset="0"/>
              </a:rPr>
              <a:t>, </a:t>
            </a:r>
            <a:r>
              <a:rPr lang="en-US" dirty="0" err="1">
                <a:latin typeface="Bookman Old Style" panose="02050604050505020204" pitchFamily="18" charset="0"/>
              </a:rPr>
              <a:t>tengah</a:t>
            </a:r>
            <a:r>
              <a:rPr lang="en-US" dirty="0">
                <a:latin typeface="Bookman Old Style" panose="02050604050505020204" pitchFamily="18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</a:rPr>
              <a:t>agraris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utara</a:t>
            </a:r>
            <a:r>
              <a:rPr lang="en-US" dirty="0">
                <a:latin typeface="Bookman Old Style" panose="02050604050505020204" pitchFamily="18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</a:rPr>
              <a:t>laut</a:t>
            </a:r>
            <a:r>
              <a:rPr lang="en-US" dirty="0">
                <a:latin typeface="Bookman Old Style" panose="02050604050505020204" pitchFamily="18" charset="0"/>
              </a:rPr>
              <a:t>.</a:t>
            </a:r>
            <a:r>
              <a:rPr lang="id-ID" dirty="0" smtClean="0">
                <a:latin typeface="Bookman Old Style" panose="02050604050505020204" pitchFamily="18" charset="0"/>
              </a:rPr>
              <a:t> </a:t>
            </a:r>
            <a:endParaRPr lang="en-US" dirty="0" smtClean="0">
              <a:latin typeface="Bookman Old Style" panose="02050604050505020204" pitchFamily="18" charset="0"/>
            </a:endParaRPr>
          </a:p>
          <a:p>
            <a:endParaRPr lang="id-ID" dirty="0" smtClean="0"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27" name="Rectangle: Rounded Corners 29">
            <a:extLst>
              <a:ext uri="{FF2B5EF4-FFF2-40B4-BE49-F238E27FC236}">
                <a16:creationId xmlns:a16="http://schemas.microsoft.com/office/drawing/2014/main" id="{BBFCA97C-4AF2-4B5E-BD6C-E42D4720B1BC}"/>
              </a:ext>
            </a:extLst>
          </p:cNvPr>
          <p:cNvSpPr/>
          <p:nvPr/>
        </p:nvSpPr>
        <p:spPr>
          <a:xfrm>
            <a:off x="8241451" y="4506887"/>
            <a:ext cx="3787251" cy="574163"/>
          </a:xfrm>
          <a:prstGeom prst="roundRect">
            <a:avLst>
              <a:gd name="adj" fmla="val 50000"/>
            </a:avLst>
          </a:prstGeom>
          <a:solidFill>
            <a:srgbClr val="27516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mic Sans MS" panose="030F0702030302020204" pitchFamily="66" charset="0"/>
              </a:rPr>
              <a:t>PRNGECEKAN KEABSAHAN DATA</a:t>
            </a:r>
            <a:endParaRPr lang="en-US" sz="1600" b="1" dirty="0">
              <a:latin typeface="Comic Sans MS" panose="030F0702030302020204" pitchFamily="66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A0CE12E-B207-48E9-BD49-6F374A882A59}"/>
              </a:ext>
            </a:extLst>
          </p:cNvPr>
          <p:cNvSpPr txBox="1"/>
          <p:nvPr/>
        </p:nvSpPr>
        <p:spPr>
          <a:xfrm>
            <a:off x="8398878" y="5261253"/>
            <a:ext cx="364430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dirty="0" err="1" smtClean="0">
                <a:latin typeface="Bookman Old Style" panose="02050604050505020204" pitchFamily="18" charset="0"/>
              </a:rPr>
              <a:t>Traiangulasi</a:t>
            </a:r>
            <a:r>
              <a:rPr lang="en-US" dirty="0" smtClean="0">
                <a:latin typeface="Bookman Old Style" panose="02050604050505020204" pitchFamily="18" charset="0"/>
              </a:rPr>
              <a:t> (</a:t>
            </a:r>
            <a:r>
              <a:rPr lang="en-US" dirty="0" err="1" smtClean="0">
                <a:latin typeface="Bookman Old Style" panose="02050604050505020204" pitchFamily="18" charset="0"/>
              </a:rPr>
              <a:t>sumber</a:t>
            </a:r>
            <a:r>
              <a:rPr lang="en-US" dirty="0" smtClean="0">
                <a:latin typeface="Bookman Old Style" panose="02050604050505020204" pitchFamily="18" charset="0"/>
              </a:rPr>
              <a:t>, </a:t>
            </a:r>
            <a:r>
              <a:rPr lang="en-US" dirty="0" err="1" smtClean="0">
                <a:latin typeface="Bookman Old Style" panose="02050604050505020204" pitchFamily="18" charset="0"/>
              </a:rPr>
              <a:t>metode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dan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teori</a:t>
            </a:r>
            <a:r>
              <a:rPr lang="en-US" dirty="0" smtClean="0">
                <a:latin typeface="Bookman Old Style" panose="02050604050505020204" pitchFamily="18" charset="0"/>
              </a:rPr>
              <a:t>)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dirty="0" err="1" smtClean="0">
                <a:latin typeface="Bookman Old Style" panose="02050604050505020204" pitchFamily="18" charset="0"/>
                <a:cs typeface="Arial" pitchFamily="34" charset="0"/>
              </a:rPr>
              <a:t>Kecukupan</a:t>
            </a:r>
            <a:r>
              <a:rPr lang="en-US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  <a:cs typeface="Arial" pitchFamily="34" charset="0"/>
              </a:rPr>
              <a:t>Referensi</a:t>
            </a:r>
            <a:endParaRPr lang="id-ID" dirty="0" smtClean="0">
              <a:latin typeface="Bookman Old Style" panose="0205060405050502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70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057E500-D7B7-4344-9077-47A854CC62E8}"/>
              </a:ext>
            </a:extLst>
          </p:cNvPr>
          <p:cNvSpPr/>
          <p:nvPr/>
        </p:nvSpPr>
        <p:spPr>
          <a:xfrm>
            <a:off x="261257" y="887333"/>
            <a:ext cx="11583478" cy="5795682"/>
          </a:xfrm>
          <a:prstGeom prst="roundRect">
            <a:avLst>
              <a:gd name="adj" fmla="val 4398"/>
            </a:avLst>
          </a:prstGeom>
          <a:solidFill>
            <a:srgbClr val="E9ECE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F56942-D290-43F0-BE91-62733AA12F0E}"/>
              </a:ext>
            </a:extLst>
          </p:cNvPr>
          <p:cNvSpPr txBox="1"/>
          <p:nvPr/>
        </p:nvSpPr>
        <p:spPr>
          <a:xfrm>
            <a:off x="1" y="29627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>
                <a:latin typeface="Cooper Black" panose="0208090404030B020404" pitchFamily="18" charset="0"/>
              </a:rPr>
              <a:t>PRAKTIK NIKAH TAHLIL DI LOMBOK TIMUR</a:t>
            </a:r>
            <a:endParaRPr lang="en-US" sz="2400" dirty="0">
              <a:latin typeface="Cooper Black" panose="0208090404030B020404" pitchFamily="18" charset="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5F126725-A060-4538-ADFE-C17494EF9E2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33312" y="5495939"/>
            <a:ext cx="1158688" cy="113784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6BD3C3D-CDBD-4565-B21C-6F6D542394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133" y="0"/>
            <a:ext cx="621846" cy="2152075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83194588"/>
              </p:ext>
            </p:extLst>
          </p:nvPr>
        </p:nvGraphicFramePr>
        <p:xfrm>
          <a:off x="658036" y="1329962"/>
          <a:ext cx="10789920" cy="4910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9265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D19EC3C-3365-47EA-A780-248249AA2EF6}"/>
              </a:ext>
            </a:extLst>
          </p:cNvPr>
          <p:cNvSpPr/>
          <p:nvPr/>
        </p:nvSpPr>
        <p:spPr>
          <a:xfrm>
            <a:off x="1" y="0"/>
            <a:ext cx="793376" cy="6858000"/>
          </a:xfrm>
          <a:custGeom>
            <a:avLst/>
            <a:gdLst>
              <a:gd name="connsiteX0" fmla="*/ 0 w 793376"/>
              <a:gd name="connsiteY0" fmla="*/ 0 h 6858000"/>
              <a:gd name="connsiteX1" fmla="*/ 793376 w 793376"/>
              <a:gd name="connsiteY1" fmla="*/ 0 h 6858000"/>
              <a:gd name="connsiteX2" fmla="*/ 793376 w 793376"/>
              <a:gd name="connsiteY2" fmla="*/ 1164182 h 6858000"/>
              <a:gd name="connsiteX3" fmla="*/ 780587 w 793376"/>
              <a:gd name="connsiteY3" fmla="*/ 1165462 h 6858000"/>
              <a:gd name="connsiteX4" fmla="*/ 423581 w 793376"/>
              <a:gd name="connsiteY4" fmla="*/ 1600200 h 6858000"/>
              <a:gd name="connsiteX5" fmla="*/ 780587 w 793376"/>
              <a:gd name="connsiteY5" fmla="*/ 2034939 h 6858000"/>
              <a:gd name="connsiteX6" fmla="*/ 793376 w 793376"/>
              <a:gd name="connsiteY6" fmla="*/ 2036218 h 6858000"/>
              <a:gd name="connsiteX7" fmla="*/ 793376 w 793376"/>
              <a:gd name="connsiteY7" fmla="*/ 6858000 h 6858000"/>
              <a:gd name="connsiteX8" fmla="*/ 0 w 793376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3376" h="6858000">
                <a:moveTo>
                  <a:pt x="0" y="0"/>
                </a:moveTo>
                <a:lnTo>
                  <a:pt x="793376" y="0"/>
                </a:lnTo>
                <a:lnTo>
                  <a:pt x="793376" y="1164182"/>
                </a:lnTo>
                <a:lnTo>
                  <a:pt x="780587" y="1165462"/>
                </a:lnTo>
                <a:cubicBezTo>
                  <a:pt x="576844" y="1206840"/>
                  <a:pt x="423581" y="1385756"/>
                  <a:pt x="423581" y="1600200"/>
                </a:cubicBezTo>
                <a:cubicBezTo>
                  <a:pt x="423581" y="1814644"/>
                  <a:pt x="576844" y="1993560"/>
                  <a:pt x="780587" y="2034939"/>
                </a:cubicBezTo>
                <a:lnTo>
                  <a:pt x="793376" y="2036218"/>
                </a:lnTo>
                <a:lnTo>
                  <a:pt x="7933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057E500-D7B7-4344-9077-47A854CC62E8}"/>
              </a:ext>
            </a:extLst>
          </p:cNvPr>
          <p:cNvSpPr/>
          <p:nvPr/>
        </p:nvSpPr>
        <p:spPr>
          <a:xfrm>
            <a:off x="504025" y="887333"/>
            <a:ext cx="11340710" cy="5795682"/>
          </a:xfrm>
          <a:prstGeom prst="roundRect">
            <a:avLst>
              <a:gd name="adj" fmla="val 4398"/>
            </a:avLst>
          </a:prstGeom>
          <a:solidFill>
            <a:srgbClr val="E9ECE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F56942-D290-43F0-BE91-62733AA12F0E}"/>
              </a:ext>
            </a:extLst>
          </p:cNvPr>
          <p:cNvSpPr txBox="1"/>
          <p:nvPr/>
        </p:nvSpPr>
        <p:spPr>
          <a:xfrm>
            <a:off x="493063" y="296273"/>
            <a:ext cx="11351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>
                <a:latin typeface="Cooper Black" panose="0208090404030B020404" pitchFamily="18" charset="0"/>
              </a:rPr>
              <a:t>FAKTOR TERJADINYA NIKAH TAHLIL SUKU SASAK LOMBOK</a:t>
            </a:r>
            <a:endParaRPr lang="en-US" sz="2400" dirty="0">
              <a:latin typeface="Cooper Black" panose="0208090404030B020404" pitchFamily="18" charset="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5F126725-A060-4538-ADFE-C17494EF9E2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33312" y="5495939"/>
            <a:ext cx="1158688" cy="113784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6BD3C3D-CDBD-4565-B21C-6F6D542394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133" y="0"/>
            <a:ext cx="621846" cy="2152075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28943145"/>
              </p:ext>
            </p:extLst>
          </p:nvPr>
        </p:nvGraphicFramePr>
        <p:xfrm>
          <a:off x="793377" y="1293223"/>
          <a:ext cx="10780314" cy="4845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992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2757</TotalTime>
  <Words>1199</Words>
  <Application>Microsoft Office PowerPoint</Application>
  <PresentationFormat>Widescreen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맑은 고딕</vt:lpstr>
      <vt:lpstr>Arial</vt:lpstr>
      <vt:lpstr>Arial Black</vt:lpstr>
      <vt:lpstr>Baar Sophia</vt:lpstr>
      <vt:lpstr>Bahnschrift</vt:lpstr>
      <vt:lpstr>Baskerville Old Face</vt:lpstr>
      <vt:lpstr>Bookman Old Style</vt:lpstr>
      <vt:lpstr>Calibri</vt:lpstr>
      <vt:lpstr>Calibri Light</vt:lpstr>
      <vt:lpstr>Comic Sans MS</vt:lpstr>
      <vt:lpstr>Cooper Black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lissaamiftaa@gmail.com</dc:creator>
  <cp:lastModifiedBy>Pioneer Computer</cp:lastModifiedBy>
  <cp:revision>108</cp:revision>
  <cp:lastPrinted>2022-08-22T23:27:14Z</cp:lastPrinted>
  <dcterms:created xsi:type="dcterms:W3CDTF">2022-04-10T09:01:42Z</dcterms:created>
  <dcterms:modified xsi:type="dcterms:W3CDTF">2023-08-03T07:02:07Z</dcterms:modified>
</cp:coreProperties>
</file>